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72" r:id="rId3"/>
    <p:sldId id="290" r:id="rId4"/>
    <p:sldId id="310" r:id="rId5"/>
    <p:sldId id="311" r:id="rId6"/>
    <p:sldId id="312" r:id="rId7"/>
    <p:sldId id="313" r:id="rId8"/>
    <p:sldId id="277" r:id="rId9"/>
    <p:sldId id="273" r:id="rId10"/>
    <p:sldId id="274" r:id="rId11"/>
    <p:sldId id="275" r:id="rId12"/>
    <p:sldId id="281" r:id="rId13"/>
    <p:sldId id="282" r:id="rId14"/>
    <p:sldId id="278" r:id="rId15"/>
    <p:sldId id="258" r:id="rId16"/>
    <p:sldId id="259" r:id="rId17"/>
    <p:sldId id="280" r:id="rId18"/>
    <p:sldId id="283" r:id="rId19"/>
    <p:sldId id="284" r:id="rId20"/>
    <p:sldId id="285" r:id="rId21"/>
    <p:sldId id="286" r:id="rId22"/>
    <p:sldId id="287" r:id="rId23"/>
    <p:sldId id="288" r:id="rId24"/>
    <p:sldId id="319" r:id="rId25"/>
    <p:sldId id="317" r:id="rId26"/>
    <p:sldId id="318" r:id="rId27"/>
    <p:sldId id="289" r:id="rId28"/>
    <p:sldId id="292" r:id="rId29"/>
    <p:sldId id="291" r:id="rId30"/>
    <p:sldId id="294" r:id="rId31"/>
    <p:sldId id="295" r:id="rId32"/>
    <p:sldId id="297" r:id="rId33"/>
    <p:sldId id="296" r:id="rId34"/>
    <p:sldId id="298" r:id="rId35"/>
    <p:sldId id="299" r:id="rId36"/>
    <p:sldId id="300" r:id="rId37"/>
    <p:sldId id="293" r:id="rId38"/>
    <p:sldId id="301" r:id="rId39"/>
    <p:sldId id="314" r:id="rId40"/>
    <p:sldId id="315" r:id="rId41"/>
    <p:sldId id="316" r:id="rId42"/>
    <p:sldId id="302" r:id="rId43"/>
    <p:sldId id="304" r:id="rId44"/>
    <p:sldId id="305" r:id="rId45"/>
    <p:sldId id="303" r:id="rId46"/>
    <p:sldId id="306" r:id="rId47"/>
    <p:sldId id="307" r:id="rId48"/>
    <p:sldId id="308" r:id="rId49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30"/>
    <a:srgbClr val="36A048"/>
    <a:srgbClr val="D3B503"/>
    <a:srgbClr val="4D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89852" autoAdjust="0"/>
  </p:normalViewPr>
  <p:slideViewPr>
    <p:cSldViewPr>
      <p:cViewPr varScale="1">
        <p:scale>
          <a:sx n="70" d="100"/>
          <a:sy n="70" d="100"/>
        </p:scale>
        <p:origin x="128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F0FAF7-A36B-4F43-9E34-B8136EBB00A0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63A789AD-F6D2-4179-9AF4-D15F06B79BD1}">
      <dgm:prSet phldrT="[Texto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NORMATIVA INSTITUCIONAL PARA LA </a:t>
          </a:r>
          <a:r>
            <a:rPr lang="es-ES" sz="1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endParaRPr lang="es-PA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274BE5-FB80-4B87-94AD-D085EF6ED210}" type="parTrans" cxnId="{4FF971A6-0290-492E-B239-E62069E5AFE1}">
      <dgm:prSet/>
      <dgm:spPr/>
      <dgm:t>
        <a:bodyPr/>
        <a:lstStyle/>
        <a:p>
          <a:endParaRPr lang="es-PA"/>
        </a:p>
      </dgm:t>
    </dgm:pt>
    <dgm:pt modelId="{07E12C77-4C3C-4198-945F-1DB773337D2E}" type="sibTrans" cxnId="{4FF971A6-0290-492E-B239-E62069E5AFE1}">
      <dgm:prSet/>
      <dgm:spPr/>
      <dgm:t>
        <a:bodyPr/>
        <a:lstStyle/>
        <a:p>
          <a:endParaRPr lang="es-PA"/>
        </a:p>
      </dgm:t>
    </dgm:pt>
    <dgm:pt modelId="{7C105A39-C9D1-4AC9-9D83-525B66ACCD49}">
      <dgm:prSet phldrT="[Texto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Políticas de Investigación </a:t>
          </a:r>
          <a:endParaRPr lang="es-PA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CB472F-05A9-459E-B47E-0E305BD02BE0}" type="parTrans" cxnId="{EE11761E-BD04-4524-B459-C54486EF2653}">
      <dgm:prSet/>
      <dgm:spPr/>
      <dgm:t>
        <a:bodyPr/>
        <a:lstStyle/>
        <a:p>
          <a:endParaRPr lang="es-PA"/>
        </a:p>
      </dgm:t>
    </dgm:pt>
    <dgm:pt modelId="{33B6AD37-90A9-4384-BDBE-528FDA16F308}" type="sibTrans" cxnId="{EE11761E-BD04-4524-B459-C54486EF2653}">
      <dgm:prSet/>
      <dgm:spPr/>
      <dgm:t>
        <a:bodyPr/>
        <a:lstStyle/>
        <a:p>
          <a:endParaRPr lang="es-PA"/>
        </a:p>
      </dgm:t>
    </dgm:pt>
    <dgm:pt modelId="{257B5222-0811-4ACC-9EC1-C37AFE5D0D8D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 de Investigación e Innovación</a:t>
          </a:r>
          <a:endParaRPr lang="es-PA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04DE83-FF59-41C4-8A4A-E665F67A083A}" type="parTrans" cxnId="{9EB817B0-D2E2-4D55-A045-7D2A1D382088}">
      <dgm:prSet/>
      <dgm:spPr/>
      <dgm:t>
        <a:bodyPr/>
        <a:lstStyle/>
        <a:p>
          <a:endParaRPr lang="es-PA"/>
        </a:p>
      </dgm:t>
    </dgm:pt>
    <dgm:pt modelId="{807B5089-24DD-452C-9FCF-647DF5A3CCA8}" type="sibTrans" cxnId="{9EB817B0-D2E2-4D55-A045-7D2A1D382088}">
      <dgm:prSet/>
      <dgm:spPr/>
      <dgm:t>
        <a:bodyPr/>
        <a:lstStyle/>
        <a:p>
          <a:endParaRPr lang="es-PA"/>
        </a:p>
      </dgm:t>
    </dgm:pt>
    <dgm:pt modelId="{094B8346-37BC-4E59-BB20-7322CCF90883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Reglamentos para Convocatorias Específicas de </a:t>
          </a:r>
          <a:r>
            <a:rPr lang="es-ES" sz="14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endParaRPr lang="es-PA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82FC44-0FE3-4746-9B7B-27F135DECF32}" type="parTrans" cxnId="{74E32D48-230A-43A7-B93E-3AE7BE877E73}">
      <dgm:prSet/>
      <dgm:spPr/>
      <dgm:t>
        <a:bodyPr/>
        <a:lstStyle/>
        <a:p>
          <a:endParaRPr lang="es-PA"/>
        </a:p>
      </dgm:t>
    </dgm:pt>
    <dgm:pt modelId="{D41384B5-6DF3-4D6A-9CC4-C2DA07200568}" type="sibTrans" cxnId="{74E32D48-230A-43A7-B93E-3AE7BE877E73}">
      <dgm:prSet/>
      <dgm:spPr/>
      <dgm:t>
        <a:bodyPr/>
        <a:lstStyle/>
        <a:p>
          <a:endParaRPr lang="es-PA"/>
        </a:p>
      </dgm:t>
    </dgm:pt>
    <dgm:pt modelId="{5785CDAA-07FB-44A2-B538-43F319592E4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 </a:t>
          </a:r>
          <a:r>
            <a:rPr lang="es-E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Propiedad Intelectual/creación de OTT</a:t>
          </a:r>
          <a:endParaRPr lang="es-PA"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FCD070-8526-4E16-BE45-D0C85FD3D294}" type="parTrans" cxnId="{3B021916-8767-4CE4-8A84-901A4C68150A}">
      <dgm:prSet/>
      <dgm:spPr/>
      <dgm:t>
        <a:bodyPr/>
        <a:lstStyle/>
        <a:p>
          <a:endParaRPr lang="es-PA"/>
        </a:p>
      </dgm:t>
    </dgm:pt>
    <dgm:pt modelId="{5E754B48-22B7-4EFA-A694-D5A192B7CAB3}" type="sibTrans" cxnId="{3B021916-8767-4CE4-8A84-901A4C68150A}">
      <dgm:prSet/>
      <dgm:spPr/>
      <dgm:t>
        <a:bodyPr/>
        <a:lstStyle/>
        <a:p>
          <a:endParaRPr lang="es-PA"/>
        </a:p>
      </dgm:t>
    </dgm:pt>
    <dgm:pt modelId="{B9BEFC88-8220-4F3A-9E7E-2AF721C4617C}" type="pres">
      <dgm:prSet presAssocID="{6FF0FAF7-A36B-4F43-9E34-B8136EBB00A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8468641C-337C-4FDB-B9B5-B80FE50A3A63}" type="pres">
      <dgm:prSet presAssocID="{63A789AD-F6D2-4179-9AF4-D15F06B79BD1}" presName="centerShape" presStyleLbl="node0" presStyleIdx="0" presStyleCnt="1" custScaleX="148831"/>
      <dgm:spPr/>
      <dgm:t>
        <a:bodyPr/>
        <a:lstStyle/>
        <a:p>
          <a:endParaRPr lang="es-PA"/>
        </a:p>
      </dgm:t>
    </dgm:pt>
    <dgm:pt modelId="{8ED94F98-E01C-46AE-8F36-E3A5F002FD6D}" type="pres">
      <dgm:prSet presAssocID="{E8CB472F-05A9-459E-B47E-0E305BD02BE0}" presName="Name9" presStyleLbl="parChTrans1D2" presStyleIdx="0" presStyleCnt="4"/>
      <dgm:spPr/>
      <dgm:t>
        <a:bodyPr/>
        <a:lstStyle/>
        <a:p>
          <a:endParaRPr lang="es-PA"/>
        </a:p>
      </dgm:t>
    </dgm:pt>
    <dgm:pt modelId="{998D8941-CAB5-488C-B16C-0AA23D1BAD43}" type="pres">
      <dgm:prSet presAssocID="{E8CB472F-05A9-459E-B47E-0E305BD02BE0}" presName="connTx" presStyleLbl="parChTrans1D2" presStyleIdx="0" presStyleCnt="4"/>
      <dgm:spPr/>
      <dgm:t>
        <a:bodyPr/>
        <a:lstStyle/>
        <a:p>
          <a:endParaRPr lang="es-PA"/>
        </a:p>
      </dgm:t>
    </dgm:pt>
    <dgm:pt modelId="{63FF0E8E-09F6-4014-8C17-FFE8C43B0538}" type="pres">
      <dgm:prSet presAssocID="{7C105A39-C9D1-4AC9-9D83-525B66ACCD49}" presName="node" presStyleLbl="node1" presStyleIdx="0" presStyleCnt="4" custScaleX="153166" custRadScaleRad="121336" custRadScaleInc="-1846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3EE1546-1D96-4467-AFB4-686DCB695FCE}" type="pres">
      <dgm:prSet presAssocID="{C504DE83-FF59-41C4-8A4A-E665F67A083A}" presName="Name9" presStyleLbl="parChTrans1D2" presStyleIdx="1" presStyleCnt="4"/>
      <dgm:spPr/>
      <dgm:t>
        <a:bodyPr/>
        <a:lstStyle/>
        <a:p>
          <a:endParaRPr lang="es-PA"/>
        </a:p>
      </dgm:t>
    </dgm:pt>
    <dgm:pt modelId="{80D261B4-ED07-4235-88BB-009B30384EE4}" type="pres">
      <dgm:prSet presAssocID="{C504DE83-FF59-41C4-8A4A-E665F67A083A}" presName="connTx" presStyleLbl="parChTrans1D2" presStyleIdx="1" presStyleCnt="4"/>
      <dgm:spPr/>
      <dgm:t>
        <a:bodyPr/>
        <a:lstStyle/>
        <a:p>
          <a:endParaRPr lang="es-PA"/>
        </a:p>
      </dgm:t>
    </dgm:pt>
    <dgm:pt modelId="{F870213C-2F3B-42DA-B91E-3113E7CAC01F}" type="pres">
      <dgm:prSet presAssocID="{257B5222-0811-4ACC-9EC1-C37AFE5D0D8D}" presName="node" presStyleLbl="node1" presStyleIdx="1" presStyleCnt="4" custScaleX="189532" custRadScaleRad="168431" custRadScaleInc="-210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FBC2A1C-3759-48C8-A4C7-974F6523C422}" type="pres">
      <dgm:prSet presAssocID="{8F82FC44-0FE3-4746-9B7B-27F135DECF32}" presName="Name9" presStyleLbl="parChTrans1D2" presStyleIdx="2" presStyleCnt="4"/>
      <dgm:spPr/>
      <dgm:t>
        <a:bodyPr/>
        <a:lstStyle/>
        <a:p>
          <a:endParaRPr lang="es-PA"/>
        </a:p>
      </dgm:t>
    </dgm:pt>
    <dgm:pt modelId="{43ED2E0C-4AB2-4475-89CF-A265143CF315}" type="pres">
      <dgm:prSet presAssocID="{8F82FC44-0FE3-4746-9B7B-27F135DECF32}" presName="connTx" presStyleLbl="parChTrans1D2" presStyleIdx="2" presStyleCnt="4"/>
      <dgm:spPr/>
      <dgm:t>
        <a:bodyPr/>
        <a:lstStyle/>
        <a:p>
          <a:endParaRPr lang="es-PA"/>
        </a:p>
      </dgm:t>
    </dgm:pt>
    <dgm:pt modelId="{04A08463-AA4E-4627-A7F9-0923D5B54C4A}" type="pres">
      <dgm:prSet presAssocID="{094B8346-37BC-4E59-BB20-7322CCF90883}" presName="node" presStyleLbl="node1" presStyleIdx="2" presStyleCnt="4" custScaleX="188814" custRadScaleRad="108379" custRadScaleInc="-164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7A30304-FB27-4848-A5EF-D4C3E9ED7F5C}" type="pres">
      <dgm:prSet presAssocID="{2FFCD070-8526-4E16-BE45-D0C85FD3D294}" presName="Name9" presStyleLbl="parChTrans1D2" presStyleIdx="3" presStyleCnt="4"/>
      <dgm:spPr/>
      <dgm:t>
        <a:bodyPr/>
        <a:lstStyle/>
        <a:p>
          <a:endParaRPr lang="es-PA"/>
        </a:p>
      </dgm:t>
    </dgm:pt>
    <dgm:pt modelId="{33FDA904-544C-4E09-810E-C79F688ABC50}" type="pres">
      <dgm:prSet presAssocID="{2FFCD070-8526-4E16-BE45-D0C85FD3D294}" presName="connTx" presStyleLbl="parChTrans1D2" presStyleIdx="3" presStyleCnt="4"/>
      <dgm:spPr/>
      <dgm:t>
        <a:bodyPr/>
        <a:lstStyle/>
        <a:p>
          <a:endParaRPr lang="es-PA"/>
        </a:p>
      </dgm:t>
    </dgm:pt>
    <dgm:pt modelId="{33ACC3DC-0624-4504-AC75-F26B50858221}" type="pres">
      <dgm:prSet presAssocID="{5785CDAA-07FB-44A2-B538-43F319592E43}" presName="node" presStyleLbl="node1" presStyleIdx="3" presStyleCnt="4" custScaleX="96356" custScaleY="112807" custRadScaleRad="151233" custRadScaleInc="-155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6AE6F3C8-35AE-4524-8D7F-C73BDA29CD60}" type="presOf" srcId="{5785CDAA-07FB-44A2-B538-43F319592E43}" destId="{33ACC3DC-0624-4504-AC75-F26B50858221}" srcOrd="0" destOrd="0" presId="urn:microsoft.com/office/officeart/2005/8/layout/radial1"/>
    <dgm:cxn modelId="{4FF971A6-0290-492E-B239-E62069E5AFE1}" srcId="{6FF0FAF7-A36B-4F43-9E34-B8136EBB00A0}" destId="{63A789AD-F6D2-4179-9AF4-D15F06B79BD1}" srcOrd="0" destOrd="0" parTransId="{67274BE5-FB80-4B87-94AD-D085EF6ED210}" sibTransId="{07E12C77-4C3C-4198-945F-1DB773337D2E}"/>
    <dgm:cxn modelId="{EFBE6192-4686-4239-B762-44C10A5DE768}" type="presOf" srcId="{8F82FC44-0FE3-4746-9B7B-27F135DECF32}" destId="{2FBC2A1C-3759-48C8-A4C7-974F6523C422}" srcOrd="0" destOrd="0" presId="urn:microsoft.com/office/officeart/2005/8/layout/radial1"/>
    <dgm:cxn modelId="{7DCF3090-D4F1-4AC0-A2A5-DB01918F3B1C}" type="presOf" srcId="{257B5222-0811-4ACC-9EC1-C37AFE5D0D8D}" destId="{F870213C-2F3B-42DA-B91E-3113E7CAC01F}" srcOrd="0" destOrd="0" presId="urn:microsoft.com/office/officeart/2005/8/layout/radial1"/>
    <dgm:cxn modelId="{74E32D48-230A-43A7-B93E-3AE7BE877E73}" srcId="{63A789AD-F6D2-4179-9AF4-D15F06B79BD1}" destId="{094B8346-37BC-4E59-BB20-7322CCF90883}" srcOrd="2" destOrd="0" parTransId="{8F82FC44-0FE3-4746-9B7B-27F135DECF32}" sibTransId="{D41384B5-6DF3-4D6A-9CC4-C2DA07200568}"/>
    <dgm:cxn modelId="{836EDDF1-30CB-471A-8205-E0915E40D14C}" type="presOf" srcId="{E8CB472F-05A9-459E-B47E-0E305BD02BE0}" destId="{8ED94F98-E01C-46AE-8F36-E3A5F002FD6D}" srcOrd="0" destOrd="0" presId="urn:microsoft.com/office/officeart/2005/8/layout/radial1"/>
    <dgm:cxn modelId="{AAC5959E-646E-44D6-B451-4B8EDBA69224}" type="presOf" srcId="{63A789AD-F6D2-4179-9AF4-D15F06B79BD1}" destId="{8468641C-337C-4FDB-B9B5-B80FE50A3A63}" srcOrd="0" destOrd="0" presId="urn:microsoft.com/office/officeart/2005/8/layout/radial1"/>
    <dgm:cxn modelId="{17A6DDF1-8A73-4C52-9833-5F6F7D86716F}" type="presOf" srcId="{094B8346-37BC-4E59-BB20-7322CCF90883}" destId="{04A08463-AA4E-4627-A7F9-0923D5B54C4A}" srcOrd="0" destOrd="0" presId="urn:microsoft.com/office/officeart/2005/8/layout/radial1"/>
    <dgm:cxn modelId="{EE11761E-BD04-4524-B459-C54486EF2653}" srcId="{63A789AD-F6D2-4179-9AF4-D15F06B79BD1}" destId="{7C105A39-C9D1-4AC9-9D83-525B66ACCD49}" srcOrd="0" destOrd="0" parTransId="{E8CB472F-05A9-459E-B47E-0E305BD02BE0}" sibTransId="{33B6AD37-90A9-4384-BDBE-528FDA16F308}"/>
    <dgm:cxn modelId="{94E2C385-5428-47A0-8EE7-953D75879E50}" type="presOf" srcId="{C504DE83-FF59-41C4-8A4A-E665F67A083A}" destId="{33EE1546-1D96-4467-AFB4-686DCB695FCE}" srcOrd="0" destOrd="0" presId="urn:microsoft.com/office/officeart/2005/8/layout/radial1"/>
    <dgm:cxn modelId="{71914288-B321-4C89-831D-1205BFAAEB84}" type="presOf" srcId="{E8CB472F-05A9-459E-B47E-0E305BD02BE0}" destId="{998D8941-CAB5-488C-B16C-0AA23D1BAD43}" srcOrd="1" destOrd="0" presId="urn:microsoft.com/office/officeart/2005/8/layout/radial1"/>
    <dgm:cxn modelId="{3B021916-8767-4CE4-8A84-901A4C68150A}" srcId="{63A789AD-F6D2-4179-9AF4-D15F06B79BD1}" destId="{5785CDAA-07FB-44A2-B538-43F319592E43}" srcOrd="3" destOrd="0" parTransId="{2FFCD070-8526-4E16-BE45-D0C85FD3D294}" sibTransId="{5E754B48-22B7-4EFA-A694-D5A192B7CAB3}"/>
    <dgm:cxn modelId="{9D4DB7DD-B892-4239-B8D5-2FF20BD30D33}" type="presOf" srcId="{2FFCD070-8526-4E16-BE45-D0C85FD3D294}" destId="{67A30304-FB27-4848-A5EF-D4C3E9ED7F5C}" srcOrd="0" destOrd="0" presId="urn:microsoft.com/office/officeart/2005/8/layout/radial1"/>
    <dgm:cxn modelId="{258FEF63-BC19-4E1D-B499-33A3C1D8D071}" type="presOf" srcId="{C504DE83-FF59-41C4-8A4A-E665F67A083A}" destId="{80D261B4-ED07-4235-88BB-009B30384EE4}" srcOrd="1" destOrd="0" presId="urn:microsoft.com/office/officeart/2005/8/layout/radial1"/>
    <dgm:cxn modelId="{84037087-BD92-454D-84F5-278863B9249D}" type="presOf" srcId="{2FFCD070-8526-4E16-BE45-D0C85FD3D294}" destId="{33FDA904-544C-4E09-810E-C79F688ABC50}" srcOrd="1" destOrd="0" presId="urn:microsoft.com/office/officeart/2005/8/layout/radial1"/>
    <dgm:cxn modelId="{E2C2936C-3CB2-49CF-BBE1-7DFB268827D4}" type="presOf" srcId="{6FF0FAF7-A36B-4F43-9E34-B8136EBB00A0}" destId="{B9BEFC88-8220-4F3A-9E7E-2AF721C4617C}" srcOrd="0" destOrd="0" presId="urn:microsoft.com/office/officeart/2005/8/layout/radial1"/>
    <dgm:cxn modelId="{678AA6A3-3548-480A-8E6B-606393DE9AC6}" type="presOf" srcId="{8F82FC44-0FE3-4746-9B7B-27F135DECF32}" destId="{43ED2E0C-4AB2-4475-89CF-A265143CF315}" srcOrd="1" destOrd="0" presId="urn:microsoft.com/office/officeart/2005/8/layout/radial1"/>
    <dgm:cxn modelId="{9EB817B0-D2E2-4D55-A045-7D2A1D382088}" srcId="{63A789AD-F6D2-4179-9AF4-D15F06B79BD1}" destId="{257B5222-0811-4ACC-9EC1-C37AFE5D0D8D}" srcOrd="1" destOrd="0" parTransId="{C504DE83-FF59-41C4-8A4A-E665F67A083A}" sibTransId="{807B5089-24DD-452C-9FCF-647DF5A3CCA8}"/>
    <dgm:cxn modelId="{B151198F-6874-47ED-9C4E-6D0949E4EFD5}" type="presOf" srcId="{7C105A39-C9D1-4AC9-9D83-525B66ACCD49}" destId="{63FF0E8E-09F6-4014-8C17-FFE8C43B0538}" srcOrd="0" destOrd="0" presId="urn:microsoft.com/office/officeart/2005/8/layout/radial1"/>
    <dgm:cxn modelId="{EECA77EA-8F5A-45E0-B822-200CD57929C0}" type="presParOf" srcId="{B9BEFC88-8220-4F3A-9E7E-2AF721C4617C}" destId="{8468641C-337C-4FDB-B9B5-B80FE50A3A63}" srcOrd="0" destOrd="0" presId="urn:microsoft.com/office/officeart/2005/8/layout/radial1"/>
    <dgm:cxn modelId="{C17EE09B-B176-405B-B494-203ACBF184AC}" type="presParOf" srcId="{B9BEFC88-8220-4F3A-9E7E-2AF721C4617C}" destId="{8ED94F98-E01C-46AE-8F36-E3A5F002FD6D}" srcOrd="1" destOrd="0" presId="urn:microsoft.com/office/officeart/2005/8/layout/radial1"/>
    <dgm:cxn modelId="{2CA4D2BF-73F2-4F2C-8A16-120B81FC5FA1}" type="presParOf" srcId="{8ED94F98-E01C-46AE-8F36-E3A5F002FD6D}" destId="{998D8941-CAB5-488C-B16C-0AA23D1BAD43}" srcOrd="0" destOrd="0" presId="urn:microsoft.com/office/officeart/2005/8/layout/radial1"/>
    <dgm:cxn modelId="{75C8DABB-159E-4D47-8831-95DBBE0F5C74}" type="presParOf" srcId="{B9BEFC88-8220-4F3A-9E7E-2AF721C4617C}" destId="{63FF0E8E-09F6-4014-8C17-FFE8C43B0538}" srcOrd="2" destOrd="0" presId="urn:microsoft.com/office/officeart/2005/8/layout/radial1"/>
    <dgm:cxn modelId="{0F89B3E4-608C-4771-AD61-AF9F356E709B}" type="presParOf" srcId="{B9BEFC88-8220-4F3A-9E7E-2AF721C4617C}" destId="{33EE1546-1D96-4467-AFB4-686DCB695FCE}" srcOrd="3" destOrd="0" presId="urn:microsoft.com/office/officeart/2005/8/layout/radial1"/>
    <dgm:cxn modelId="{4F06CD6A-4C97-4856-9AB4-DD62EEB29B6C}" type="presParOf" srcId="{33EE1546-1D96-4467-AFB4-686DCB695FCE}" destId="{80D261B4-ED07-4235-88BB-009B30384EE4}" srcOrd="0" destOrd="0" presId="urn:microsoft.com/office/officeart/2005/8/layout/radial1"/>
    <dgm:cxn modelId="{B114E974-36B3-46E4-8CCF-FB55DAA2C6E7}" type="presParOf" srcId="{B9BEFC88-8220-4F3A-9E7E-2AF721C4617C}" destId="{F870213C-2F3B-42DA-B91E-3113E7CAC01F}" srcOrd="4" destOrd="0" presId="urn:microsoft.com/office/officeart/2005/8/layout/radial1"/>
    <dgm:cxn modelId="{0200F7AD-FCBD-4F86-BE02-7058E3C48772}" type="presParOf" srcId="{B9BEFC88-8220-4F3A-9E7E-2AF721C4617C}" destId="{2FBC2A1C-3759-48C8-A4C7-974F6523C422}" srcOrd="5" destOrd="0" presId="urn:microsoft.com/office/officeart/2005/8/layout/radial1"/>
    <dgm:cxn modelId="{B86A97C9-8EDD-462D-B3FF-16DB648D1703}" type="presParOf" srcId="{2FBC2A1C-3759-48C8-A4C7-974F6523C422}" destId="{43ED2E0C-4AB2-4475-89CF-A265143CF315}" srcOrd="0" destOrd="0" presId="urn:microsoft.com/office/officeart/2005/8/layout/radial1"/>
    <dgm:cxn modelId="{138DF94D-EAF5-4B53-B7EF-190676F773D3}" type="presParOf" srcId="{B9BEFC88-8220-4F3A-9E7E-2AF721C4617C}" destId="{04A08463-AA4E-4627-A7F9-0923D5B54C4A}" srcOrd="6" destOrd="0" presId="urn:microsoft.com/office/officeart/2005/8/layout/radial1"/>
    <dgm:cxn modelId="{81E406AB-641F-4AD9-901F-679ABB2F341B}" type="presParOf" srcId="{B9BEFC88-8220-4F3A-9E7E-2AF721C4617C}" destId="{67A30304-FB27-4848-A5EF-D4C3E9ED7F5C}" srcOrd="7" destOrd="0" presId="urn:microsoft.com/office/officeart/2005/8/layout/radial1"/>
    <dgm:cxn modelId="{322AA860-1E05-4A47-9E42-D2EBD05A793F}" type="presParOf" srcId="{67A30304-FB27-4848-A5EF-D4C3E9ED7F5C}" destId="{33FDA904-544C-4E09-810E-C79F688ABC50}" srcOrd="0" destOrd="0" presId="urn:microsoft.com/office/officeart/2005/8/layout/radial1"/>
    <dgm:cxn modelId="{E8830230-E161-4C57-ABDA-E3DAB204A420}" type="presParOf" srcId="{B9BEFC88-8220-4F3A-9E7E-2AF721C4617C}" destId="{33ACC3DC-0624-4504-AC75-F26B5085822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770705-1F59-4651-8F3C-B7C6AFAC8B4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B64CAFC4-60E2-4794-A881-8F1B15EB4CD2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Servicios especializados a terceros. Empresas, asociaciones.</a:t>
          </a:r>
          <a:endParaRPr lang="es-P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8C7E9-FE18-4C68-8C7D-7AA0260E28C0}" type="parTrans" cxnId="{40533A14-929B-441E-9A19-76F853D243C3}">
      <dgm:prSet/>
      <dgm:spPr/>
      <dgm:t>
        <a:bodyPr/>
        <a:lstStyle/>
        <a:p>
          <a:endParaRPr lang="es-PA"/>
        </a:p>
      </dgm:t>
    </dgm:pt>
    <dgm:pt modelId="{10735D9C-1A22-49FC-8969-2C8E598A0543}" type="sibTrans" cxnId="{40533A14-929B-441E-9A19-76F853D243C3}">
      <dgm:prSet/>
      <dgm:spPr/>
      <dgm:t>
        <a:bodyPr/>
        <a:lstStyle/>
        <a:p>
          <a:endParaRPr lang="es-PA"/>
        </a:p>
      </dgm:t>
    </dgm:pt>
    <dgm:pt modelId="{213869CA-5850-4961-BF0D-C50F36FE7488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Innovación tecnológica y social. Patentes, proyectos sociales. Transferencia de tecnología. </a:t>
          </a:r>
          <a:endParaRPr lang="es-P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04825A-CC76-42BA-8F1B-AD5A97C99520}" type="parTrans" cxnId="{F7463D43-E0DF-4FB1-97C1-420A860DD7B9}">
      <dgm:prSet/>
      <dgm:spPr/>
      <dgm:t>
        <a:bodyPr/>
        <a:lstStyle/>
        <a:p>
          <a:endParaRPr lang="es-PA"/>
        </a:p>
      </dgm:t>
    </dgm:pt>
    <dgm:pt modelId="{E319AAF7-44F1-4179-835D-DD3C21C48489}" type="sibTrans" cxnId="{F7463D43-E0DF-4FB1-97C1-420A860DD7B9}">
      <dgm:prSet/>
      <dgm:spPr/>
      <dgm:t>
        <a:bodyPr/>
        <a:lstStyle/>
        <a:p>
          <a:endParaRPr lang="es-PA"/>
        </a:p>
      </dgm:t>
    </dgm:pt>
    <dgm:pt modelId="{0263B885-821A-4B4F-89DF-4AD1614AA58C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Extensión a través de la I+D+i para el mejoramiento de la calidad de vida. </a:t>
          </a:r>
          <a:endParaRPr lang="es-P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F79A0-C60E-4205-9629-8AAC31542C10}" type="parTrans" cxnId="{391AFE28-9189-451F-AE73-FE15B3CFE296}">
      <dgm:prSet/>
      <dgm:spPr/>
      <dgm:t>
        <a:bodyPr/>
        <a:lstStyle/>
        <a:p>
          <a:endParaRPr lang="es-PA"/>
        </a:p>
      </dgm:t>
    </dgm:pt>
    <dgm:pt modelId="{AF7DBF53-9C2A-4DA6-BD53-70F449F8106E}" type="sibTrans" cxnId="{391AFE28-9189-451F-AE73-FE15B3CFE296}">
      <dgm:prSet/>
      <dgm:spPr/>
      <dgm:t>
        <a:bodyPr/>
        <a:lstStyle/>
        <a:p>
          <a:endParaRPr lang="es-PA"/>
        </a:p>
      </dgm:t>
    </dgm:pt>
    <dgm:pt modelId="{D76C4629-E640-44E3-8243-C7BF220DBD47}" type="pres">
      <dgm:prSet presAssocID="{3C770705-1F59-4651-8F3C-B7C6AFAC8B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5985DA9F-A60E-4D35-A141-500DA1F0170D}" type="pres">
      <dgm:prSet presAssocID="{B64CAFC4-60E2-4794-A881-8F1B15EB4CD2}" presName="composite" presStyleCnt="0"/>
      <dgm:spPr/>
    </dgm:pt>
    <dgm:pt modelId="{072EDBE4-4967-4844-94EA-36271E4847CE}" type="pres">
      <dgm:prSet presAssocID="{B64CAFC4-60E2-4794-A881-8F1B15EB4CD2}" presName="rect1" presStyleLbl="trAlignAcc1" presStyleIdx="0" presStyleCnt="3" custScaleX="144212" custLinFactNeighborX="7394" custLinFactNeighborY="-34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D039406E-802B-4E2C-AB8E-390D882BFB37}" type="pres">
      <dgm:prSet presAssocID="{B64CAFC4-60E2-4794-A881-8F1B15EB4CD2}" presName="rect2" presStyleLbl="fgImgPlace1" presStyleIdx="0" presStyleCnt="3" custLinFactX="-72492" custLinFactNeighborX="-100000" custLinFactNeighborY="1342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</dgm:pt>
    <dgm:pt modelId="{F206F1EB-5C8F-4D24-8373-CF9DCD15B0F7}" type="pres">
      <dgm:prSet presAssocID="{10735D9C-1A22-49FC-8969-2C8E598A0543}" presName="sibTrans" presStyleCnt="0"/>
      <dgm:spPr/>
    </dgm:pt>
    <dgm:pt modelId="{93794F00-5327-4CB0-9293-6B105C63873C}" type="pres">
      <dgm:prSet presAssocID="{213869CA-5850-4961-BF0D-C50F36FE7488}" presName="composite" presStyleCnt="0"/>
      <dgm:spPr/>
    </dgm:pt>
    <dgm:pt modelId="{86273B16-BB26-4DDE-ADEA-6A72A6501FB3}" type="pres">
      <dgm:prSet presAssocID="{213869CA-5850-4961-BF0D-C50F36FE7488}" presName="rect1" presStyleLbl="trAlignAcc1" presStyleIdx="1" presStyleCnt="3" custScaleX="144212" custLinFactNeighborX="7394" custLinFactNeighborY="221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35BEE3F-8244-4A67-A50F-9F34D6978EED}" type="pres">
      <dgm:prSet presAssocID="{213869CA-5850-4961-BF0D-C50F36FE7488}" presName="rect2" presStyleLbl="fgImgPlace1" presStyleIdx="1" presStyleCnt="3" custLinFactX="-69027" custLinFactNeighborX="-100000" custLinFactNeighborY="1562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89BAA98F-0818-4D34-AF1D-DE3B65CEC966}" type="pres">
      <dgm:prSet presAssocID="{E319AAF7-44F1-4179-835D-DD3C21C48489}" presName="sibTrans" presStyleCnt="0"/>
      <dgm:spPr/>
    </dgm:pt>
    <dgm:pt modelId="{E7F2C8E6-9D83-4416-AA3E-FD5834694DF9}" type="pres">
      <dgm:prSet presAssocID="{0263B885-821A-4B4F-89DF-4AD1614AA58C}" presName="composite" presStyleCnt="0"/>
      <dgm:spPr/>
    </dgm:pt>
    <dgm:pt modelId="{8C249C34-AC79-4A80-A353-72427CA2A800}" type="pres">
      <dgm:prSet presAssocID="{0263B885-821A-4B4F-89DF-4AD1614AA58C}" presName="rect1" presStyleLbl="trAlignAcc1" presStyleIdx="2" presStyleCnt="3" custScaleX="143569" custLinFactNeighborX="5611" custLinFactNeighborY="-8747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0D1E174-8A27-4028-A2E1-149E6FBC30FD}" type="pres">
      <dgm:prSet presAssocID="{0263B885-821A-4B4F-89DF-4AD1614AA58C}" presName="rect2" presStyleLbl="fgImgPlace1" presStyleIdx="2" presStyleCnt="3" custLinFactX="-69027" custLinFactNeighborX="-100000" custLinFactNeighborY="587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1D95E798-11A6-4765-86BD-7F441F6F10AD}" type="presOf" srcId="{213869CA-5850-4961-BF0D-C50F36FE7488}" destId="{86273B16-BB26-4DDE-ADEA-6A72A6501FB3}" srcOrd="0" destOrd="0" presId="urn:microsoft.com/office/officeart/2008/layout/PictureStrips"/>
    <dgm:cxn modelId="{F7463D43-E0DF-4FB1-97C1-420A860DD7B9}" srcId="{3C770705-1F59-4651-8F3C-B7C6AFAC8B4D}" destId="{213869CA-5850-4961-BF0D-C50F36FE7488}" srcOrd="1" destOrd="0" parTransId="{FB04825A-CC76-42BA-8F1B-AD5A97C99520}" sibTransId="{E319AAF7-44F1-4179-835D-DD3C21C48489}"/>
    <dgm:cxn modelId="{B8FEEF34-F68E-4F5F-B3EF-9F0A13B2A932}" type="presOf" srcId="{B64CAFC4-60E2-4794-A881-8F1B15EB4CD2}" destId="{072EDBE4-4967-4844-94EA-36271E4847CE}" srcOrd="0" destOrd="0" presId="urn:microsoft.com/office/officeart/2008/layout/PictureStrips"/>
    <dgm:cxn modelId="{40533A14-929B-441E-9A19-76F853D243C3}" srcId="{3C770705-1F59-4651-8F3C-B7C6AFAC8B4D}" destId="{B64CAFC4-60E2-4794-A881-8F1B15EB4CD2}" srcOrd="0" destOrd="0" parTransId="{54F8C7E9-FE18-4C68-8C7D-7AA0260E28C0}" sibTransId="{10735D9C-1A22-49FC-8969-2C8E598A0543}"/>
    <dgm:cxn modelId="{C5EB8878-C27A-4FD2-924F-FD614CE402B3}" type="presOf" srcId="{3C770705-1F59-4651-8F3C-B7C6AFAC8B4D}" destId="{D76C4629-E640-44E3-8243-C7BF220DBD47}" srcOrd="0" destOrd="0" presId="urn:microsoft.com/office/officeart/2008/layout/PictureStrips"/>
    <dgm:cxn modelId="{595E88A9-25AC-4AEA-8FDC-08624CD7D15F}" type="presOf" srcId="{0263B885-821A-4B4F-89DF-4AD1614AA58C}" destId="{8C249C34-AC79-4A80-A353-72427CA2A800}" srcOrd="0" destOrd="0" presId="urn:microsoft.com/office/officeart/2008/layout/PictureStrips"/>
    <dgm:cxn modelId="{391AFE28-9189-451F-AE73-FE15B3CFE296}" srcId="{3C770705-1F59-4651-8F3C-B7C6AFAC8B4D}" destId="{0263B885-821A-4B4F-89DF-4AD1614AA58C}" srcOrd="2" destOrd="0" parTransId="{0E5F79A0-C60E-4205-9629-8AAC31542C10}" sibTransId="{AF7DBF53-9C2A-4DA6-BD53-70F449F8106E}"/>
    <dgm:cxn modelId="{AEEFF6E3-D25B-475B-A30F-AB85DF7662EF}" type="presParOf" srcId="{D76C4629-E640-44E3-8243-C7BF220DBD47}" destId="{5985DA9F-A60E-4D35-A141-500DA1F0170D}" srcOrd="0" destOrd="0" presId="urn:microsoft.com/office/officeart/2008/layout/PictureStrips"/>
    <dgm:cxn modelId="{23A992FD-6935-4830-9F80-142B7FD51173}" type="presParOf" srcId="{5985DA9F-A60E-4D35-A141-500DA1F0170D}" destId="{072EDBE4-4967-4844-94EA-36271E4847CE}" srcOrd="0" destOrd="0" presId="urn:microsoft.com/office/officeart/2008/layout/PictureStrips"/>
    <dgm:cxn modelId="{4908D7AA-AF62-4B0F-9C7E-E5F854E44962}" type="presParOf" srcId="{5985DA9F-A60E-4D35-A141-500DA1F0170D}" destId="{D039406E-802B-4E2C-AB8E-390D882BFB37}" srcOrd="1" destOrd="0" presId="urn:microsoft.com/office/officeart/2008/layout/PictureStrips"/>
    <dgm:cxn modelId="{D635B4F2-67BC-429A-A8E6-3E4D4944EBBC}" type="presParOf" srcId="{D76C4629-E640-44E3-8243-C7BF220DBD47}" destId="{F206F1EB-5C8F-4D24-8373-CF9DCD15B0F7}" srcOrd="1" destOrd="0" presId="urn:microsoft.com/office/officeart/2008/layout/PictureStrips"/>
    <dgm:cxn modelId="{CAE52D58-A3E6-46B4-8C98-B3720B8A8EC6}" type="presParOf" srcId="{D76C4629-E640-44E3-8243-C7BF220DBD47}" destId="{93794F00-5327-4CB0-9293-6B105C63873C}" srcOrd="2" destOrd="0" presId="urn:microsoft.com/office/officeart/2008/layout/PictureStrips"/>
    <dgm:cxn modelId="{9552EEE8-0DD4-4C2C-A17A-59A9BF2CBA27}" type="presParOf" srcId="{93794F00-5327-4CB0-9293-6B105C63873C}" destId="{86273B16-BB26-4DDE-ADEA-6A72A6501FB3}" srcOrd="0" destOrd="0" presId="urn:microsoft.com/office/officeart/2008/layout/PictureStrips"/>
    <dgm:cxn modelId="{B5C74281-0B72-49E3-B520-BF26D55E0EB8}" type="presParOf" srcId="{93794F00-5327-4CB0-9293-6B105C63873C}" destId="{935BEE3F-8244-4A67-A50F-9F34D6978EED}" srcOrd="1" destOrd="0" presId="urn:microsoft.com/office/officeart/2008/layout/PictureStrips"/>
    <dgm:cxn modelId="{C3722C79-6E0A-4B6E-9DC4-1439730E6E50}" type="presParOf" srcId="{D76C4629-E640-44E3-8243-C7BF220DBD47}" destId="{89BAA98F-0818-4D34-AF1D-DE3B65CEC966}" srcOrd="3" destOrd="0" presId="urn:microsoft.com/office/officeart/2008/layout/PictureStrips"/>
    <dgm:cxn modelId="{174FDC99-8944-41F7-9455-04230BA794B5}" type="presParOf" srcId="{D76C4629-E640-44E3-8243-C7BF220DBD47}" destId="{E7F2C8E6-9D83-4416-AA3E-FD5834694DF9}" srcOrd="4" destOrd="0" presId="urn:microsoft.com/office/officeart/2008/layout/PictureStrips"/>
    <dgm:cxn modelId="{56858FA7-2350-4F70-A562-F6A6DA378419}" type="presParOf" srcId="{E7F2C8E6-9D83-4416-AA3E-FD5834694DF9}" destId="{8C249C34-AC79-4A80-A353-72427CA2A800}" srcOrd="0" destOrd="0" presId="urn:microsoft.com/office/officeart/2008/layout/PictureStrips"/>
    <dgm:cxn modelId="{7A831C07-BD75-4EAD-BEB0-8E83DB645245}" type="presParOf" srcId="{E7F2C8E6-9D83-4416-AA3E-FD5834694DF9}" destId="{10D1E174-8A27-4028-A2E1-149E6FBC30F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5E29D-22EE-44E1-9833-B6C86CC8CFD9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438C6EE8-8777-4C8A-B9D2-7C282CD5C7B5}">
      <dgm:prSet phldrT="[Texto]"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Fomento de la cultura de la I+D+ i para ODS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935F8-EDFA-4B2A-ACAB-8AF700CF55EE}" type="parTrans" cxnId="{2D87EEEF-CC10-4023-91BE-4AE8C2836863}">
      <dgm:prSet/>
      <dgm:spPr/>
      <dgm:t>
        <a:bodyPr/>
        <a:lstStyle/>
        <a:p>
          <a:endParaRPr lang="es-PA"/>
        </a:p>
      </dgm:t>
    </dgm:pt>
    <dgm:pt modelId="{870D9040-77AD-4366-8ED2-0CDAA40BBEC8}" type="sibTrans" cxnId="{2D87EEEF-CC10-4023-91BE-4AE8C2836863}">
      <dgm:prSet/>
      <dgm:spPr/>
      <dgm:t>
        <a:bodyPr/>
        <a:lstStyle/>
        <a:p>
          <a:endParaRPr lang="es-PA"/>
        </a:p>
      </dgm:t>
    </dgm:pt>
    <dgm:pt modelId="{4EDE1A86-DC4D-4E51-AA8A-8130C49BEFC3}">
      <dgm:prSet phldrT="[Texto]" custT="1"/>
      <dgm:spPr/>
      <dgm:t>
        <a:bodyPr/>
        <a:lstStyle/>
        <a:p>
          <a:pPr algn="ctr"/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Promoción de la </a:t>
          </a:r>
          <a:r>
            <a:rPr lang="es-E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r>
            <a:rPr lang="es-E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para influir en el desarrollo nacional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8602D5-737C-4E18-BB95-AFAFD0545E74}" type="parTrans" cxnId="{BC3CFF04-5530-4A0D-84A7-9D0C1E4DEF8A}">
      <dgm:prSet/>
      <dgm:spPr/>
      <dgm:t>
        <a:bodyPr/>
        <a:lstStyle/>
        <a:p>
          <a:endParaRPr lang="es-PA"/>
        </a:p>
      </dgm:t>
    </dgm:pt>
    <dgm:pt modelId="{6F895547-2C0D-476B-8BBF-2DE1AB1F2D40}" type="sibTrans" cxnId="{BC3CFF04-5530-4A0D-84A7-9D0C1E4DEF8A}">
      <dgm:prSet/>
      <dgm:spPr/>
      <dgm:t>
        <a:bodyPr/>
        <a:lstStyle/>
        <a:p>
          <a:endParaRPr lang="es-PA"/>
        </a:p>
      </dgm:t>
    </dgm:pt>
    <dgm:pt modelId="{CB12FACA-F4DF-472F-94BB-3C3CE1222233}">
      <dgm:prSet phldrT="[Texto]" custT="1"/>
      <dgm:spPr/>
      <dgm:t>
        <a:bodyPr/>
        <a:lstStyle/>
        <a:p>
          <a:pPr algn="ctr"/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Aplicación de los resultados de la investigación en la docencia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FDE327-6C03-435E-84BF-603F2026FCC2}" type="parTrans" cxnId="{58D9CDA9-3C06-4696-A75E-EA8A668A146E}">
      <dgm:prSet/>
      <dgm:spPr/>
      <dgm:t>
        <a:bodyPr/>
        <a:lstStyle/>
        <a:p>
          <a:endParaRPr lang="es-PA"/>
        </a:p>
      </dgm:t>
    </dgm:pt>
    <dgm:pt modelId="{7A988D00-D563-4B8E-8D40-A37A8846074A}" type="sibTrans" cxnId="{58D9CDA9-3C06-4696-A75E-EA8A668A146E}">
      <dgm:prSet/>
      <dgm:spPr/>
      <dgm:t>
        <a:bodyPr/>
        <a:lstStyle/>
        <a:p>
          <a:endParaRPr lang="es-PA"/>
        </a:p>
      </dgm:t>
    </dgm:pt>
    <dgm:pt modelId="{D5D539E5-637C-4861-B362-9770984A521B}">
      <dgm:prSet phldrT="[Texto]" custT="1"/>
      <dgm:spPr/>
      <dgm:t>
        <a:bodyPr/>
        <a:lstStyle/>
        <a:p>
          <a:r>
            <a:rPr lang="es-E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r>
            <a:rPr lang="es-E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para el mejoramiento de la calidad de vida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E1BDD0-978E-44CC-93DB-525094C2B4E3}" type="parTrans" cxnId="{23ED01EB-08C0-49C1-9138-DC206074B479}">
      <dgm:prSet/>
      <dgm:spPr/>
      <dgm:t>
        <a:bodyPr/>
        <a:lstStyle/>
        <a:p>
          <a:endParaRPr lang="es-PA"/>
        </a:p>
      </dgm:t>
    </dgm:pt>
    <dgm:pt modelId="{D8514A3B-1271-4A3E-A61A-30DA01067242}" type="sibTrans" cxnId="{23ED01EB-08C0-49C1-9138-DC206074B479}">
      <dgm:prSet/>
      <dgm:spPr/>
      <dgm:t>
        <a:bodyPr/>
        <a:lstStyle/>
        <a:p>
          <a:endParaRPr lang="es-PA"/>
        </a:p>
      </dgm:t>
    </dgm:pt>
    <dgm:pt modelId="{1D675999-D77A-41A2-8BC7-802E359C6220}" type="pres">
      <dgm:prSet presAssocID="{AB95E29D-22EE-44E1-9833-B6C86CC8CFD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PA"/>
        </a:p>
      </dgm:t>
    </dgm:pt>
    <dgm:pt modelId="{1FEAB8D0-362B-474B-98D3-44E0F914E0CC}" type="pres">
      <dgm:prSet presAssocID="{438C6EE8-8777-4C8A-B9D2-7C282CD5C7B5}" presName="singleCycle" presStyleCnt="0"/>
      <dgm:spPr/>
    </dgm:pt>
    <dgm:pt modelId="{442788EB-5C32-42F8-AAC9-323AEBB1EF39}" type="pres">
      <dgm:prSet presAssocID="{438C6EE8-8777-4C8A-B9D2-7C282CD5C7B5}" presName="singleCenter" presStyleLbl="node1" presStyleIdx="0" presStyleCnt="4" custScaleX="141748">
        <dgm:presLayoutVars>
          <dgm:chMax val="7"/>
          <dgm:chPref val="7"/>
        </dgm:presLayoutVars>
      </dgm:prSet>
      <dgm:spPr/>
      <dgm:t>
        <a:bodyPr/>
        <a:lstStyle/>
        <a:p>
          <a:endParaRPr lang="es-PA"/>
        </a:p>
      </dgm:t>
    </dgm:pt>
    <dgm:pt modelId="{ADE80260-B80E-48A7-9CF9-CF884878F47A}" type="pres">
      <dgm:prSet presAssocID="{AA8602D5-737C-4E18-BB95-AFAFD0545E74}" presName="Name56" presStyleLbl="parChTrans1D2" presStyleIdx="0" presStyleCnt="3"/>
      <dgm:spPr/>
      <dgm:t>
        <a:bodyPr/>
        <a:lstStyle/>
        <a:p>
          <a:endParaRPr lang="es-PA"/>
        </a:p>
      </dgm:t>
    </dgm:pt>
    <dgm:pt modelId="{435DA9F9-3E67-486F-AC14-82D58A6B683C}" type="pres">
      <dgm:prSet presAssocID="{4EDE1A86-DC4D-4E51-AA8A-8130C49BEFC3}" presName="text0" presStyleLbl="node1" presStyleIdx="1" presStyleCnt="4" custScaleX="387868" custScaleY="114406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D2AE17E-8BDE-4F1D-A71C-2A1DC15BED40}" type="pres">
      <dgm:prSet presAssocID="{CCFDE327-6C03-435E-84BF-603F2026FCC2}" presName="Name56" presStyleLbl="parChTrans1D2" presStyleIdx="1" presStyleCnt="3"/>
      <dgm:spPr/>
      <dgm:t>
        <a:bodyPr/>
        <a:lstStyle/>
        <a:p>
          <a:endParaRPr lang="es-PA"/>
        </a:p>
      </dgm:t>
    </dgm:pt>
    <dgm:pt modelId="{2481D3A2-FAC5-4170-81C2-EAB14016B8ED}" type="pres">
      <dgm:prSet presAssocID="{CB12FACA-F4DF-472F-94BB-3C3CE1222233}" presName="text0" presStyleLbl="node1" presStyleIdx="2" presStyleCnt="4" custScaleX="221842" custScaleY="160466" custRadScaleRad="153370" custRadScaleInc="-1399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678B893-D776-40E7-BEA1-C591BCC9DE14}" type="pres">
      <dgm:prSet presAssocID="{16E1BDD0-978E-44CC-93DB-525094C2B4E3}" presName="Name56" presStyleLbl="parChTrans1D2" presStyleIdx="2" presStyleCnt="3"/>
      <dgm:spPr/>
      <dgm:t>
        <a:bodyPr/>
        <a:lstStyle/>
        <a:p>
          <a:endParaRPr lang="es-PA"/>
        </a:p>
      </dgm:t>
    </dgm:pt>
    <dgm:pt modelId="{1498D71A-7189-41FE-B932-7B0D9075AEFC}" type="pres">
      <dgm:prSet presAssocID="{D5D539E5-637C-4861-B362-9770984A521B}" presName="text0" presStyleLbl="node1" presStyleIdx="3" presStyleCnt="4" custScaleX="307917" custRadScaleRad="147002" custRadScaleInc="11812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BFC81F93-6955-43B5-B1D1-4FF44EF75ED0}" type="presOf" srcId="{16E1BDD0-978E-44CC-93DB-525094C2B4E3}" destId="{6678B893-D776-40E7-BEA1-C591BCC9DE14}" srcOrd="0" destOrd="0" presId="urn:microsoft.com/office/officeart/2008/layout/RadialCluster"/>
    <dgm:cxn modelId="{9B31059B-EC59-44D5-9CFF-E98A094B5EC8}" type="presOf" srcId="{4EDE1A86-DC4D-4E51-AA8A-8130C49BEFC3}" destId="{435DA9F9-3E67-486F-AC14-82D58A6B683C}" srcOrd="0" destOrd="0" presId="urn:microsoft.com/office/officeart/2008/layout/RadialCluster"/>
    <dgm:cxn modelId="{58D9CDA9-3C06-4696-A75E-EA8A668A146E}" srcId="{438C6EE8-8777-4C8A-B9D2-7C282CD5C7B5}" destId="{CB12FACA-F4DF-472F-94BB-3C3CE1222233}" srcOrd="1" destOrd="0" parTransId="{CCFDE327-6C03-435E-84BF-603F2026FCC2}" sibTransId="{7A988D00-D563-4B8E-8D40-A37A8846074A}"/>
    <dgm:cxn modelId="{8FF198ED-8FD3-4A20-954D-9963AA0B175F}" type="presOf" srcId="{AB95E29D-22EE-44E1-9833-B6C86CC8CFD9}" destId="{1D675999-D77A-41A2-8BC7-802E359C6220}" srcOrd="0" destOrd="0" presId="urn:microsoft.com/office/officeart/2008/layout/RadialCluster"/>
    <dgm:cxn modelId="{EB8C7219-630E-43A9-8FDC-84F8ECCF74DA}" type="presOf" srcId="{438C6EE8-8777-4C8A-B9D2-7C282CD5C7B5}" destId="{442788EB-5C32-42F8-AAC9-323AEBB1EF39}" srcOrd="0" destOrd="0" presId="urn:microsoft.com/office/officeart/2008/layout/RadialCluster"/>
    <dgm:cxn modelId="{4D9157EC-B183-4101-A614-6030B0E6AA7B}" type="presOf" srcId="{AA8602D5-737C-4E18-BB95-AFAFD0545E74}" destId="{ADE80260-B80E-48A7-9CF9-CF884878F47A}" srcOrd="0" destOrd="0" presId="urn:microsoft.com/office/officeart/2008/layout/RadialCluster"/>
    <dgm:cxn modelId="{2D87EEEF-CC10-4023-91BE-4AE8C2836863}" srcId="{AB95E29D-22EE-44E1-9833-B6C86CC8CFD9}" destId="{438C6EE8-8777-4C8A-B9D2-7C282CD5C7B5}" srcOrd="0" destOrd="0" parTransId="{52E935F8-EDFA-4B2A-ACAB-8AF700CF55EE}" sibTransId="{870D9040-77AD-4366-8ED2-0CDAA40BBEC8}"/>
    <dgm:cxn modelId="{9BFA2A35-53F5-4775-A916-A58E0B1878C7}" type="presOf" srcId="{D5D539E5-637C-4861-B362-9770984A521B}" destId="{1498D71A-7189-41FE-B932-7B0D9075AEFC}" srcOrd="0" destOrd="0" presId="urn:microsoft.com/office/officeart/2008/layout/RadialCluster"/>
    <dgm:cxn modelId="{8071AF87-279C-4666-9003-2B1896590557}" type="presOf" srcId="{CCFDE327-6C03-435E-84BF-603F2026FCC2}" destId="{0D2AE17E-8BDE-4F1D-A71C-2A1DC15BED40}" srcOrd="0" destOrd="0" presId="urn:microsoft.com/office/officeart/2008/layout/RadialCluster"/>
    <dgm:cxn modelId="{BC3CFF04-5530-4A0D-84A7-9D0C1E4DEF8A}" srcId="{438C6EE8-8777-4C8A-B9D2-7C282CD5C7B5}" destId="{4EDE1A86-DC4D-4E51-AA8A-8130C49BEFC3}" srcOrd="0" destOrd="0" parTransId="{AA8602D5-737C-4E18-BB95-AFAFD0545E74}" sibTransId="{6F895547-2C0D-476B-8BBF-2DE1AB1F2D40}"/>
    <dgm:cxn modelId="{23ED01EB-08C0-49C1-9138-DC206074B479}" srcId="{438C6EE8-8777-4C8A-B9D2-7C282CD5C7B5}" destId="{D5D539E5-637C-4861-B362-9770984A521B}" srcOrd="2" destOrd="0" parTransId="{16E1BDD0-978E-44CC-93DB-525094C2B4E3}" sibTransId="{D8514A3B-1271-4A3E-A61A-30DA01067242}"/>
    <dgm:cxn modelId="{86F93CED-72AE-4D62-9F03-FF6312F579F0}" type="presOf" srcId="{CB12FACA-F4DF-472F-94BB-3C3CE1222233}" destId="{2481D3A2-FAC5-4170-81C2-EAB14016B8ED}" srcOrd="0" destOrd="0" presId="urn:microsoft.com/office/officeart/2008/layout/RadialCluster"/>
    <dgm:cxn modelId="{643F3630-A22B-47B8-9E54-B7BF8BCFC7A0}" type="presParOf" srcId="{1D675999-D77A-41A2-8BC7-802E359C6220}" destId="{1FEAB8D0-362B-474B-98D3-44E0F914E0CC}" srcOrd="0" destOrd="0" presId="urn:microsoft.com/office/officeart/2008/layout/RadialCluster"/>
    <dgm:cxn modelId="{9A39F9FB-44A4-4A35-BC5C-FA8EF67CD466}" type="presParOf" srcId="{1FEAB8D0-362B-474B-98D3-44E0F914E0CC}" destId="{442788EB-5C32-42F8-AAC9-323AEBB1EF39}" srcOrd="0" destOrd="0" presId="urn:microsoft.com/office/officeart/2008/layout/RadialCluster"/>
    <dgm:cxn modelId="{48A785BF-78D1-4D73-A492-D24F7F4C3571}" type="presParOf" srcId="{1FEAB8D0-362B-474B-98D3-44E0F914E0CC}" destId="{ADE80260-B80E-48A7-9CF9-CF884878F47A}" srcOrd="1" destOrd="0" presId="urn:microsoft.com/office/officeart/2008/layout/RadialCluster"/>
    <dgm:cxn modelId="{1A19C9B3-8E5F-49FD-8209-ACBE4C999D7E}" type="presParOf" srcId="{1FEAB8D0-362B-474B-98D3-44E0F914E0CC}" destId="{435DA9F9-3E67-486F-AC14-82D58A6B683C}" srcOrd="2" destOrd="0" presId="urn:microsoft.com/office/officeart/2008/layout/RadialCluster"/>
    <dgm:cxn modelId="{A72AB260-925C-4AD2-8547-191D73FD1FA9}" type="presParOf" srcId="{1FEAB8D0-362B-474B-98D3-44E0F914E0CC}" destId="{0D2AE17E-8BDE-4F1D-A71C-2A1DC15BED40}" srcOrd="3" destOrd="0" presId="urn:microsoft.com/office/officeart/2008/layout/RadialCluster"/>
    <dgm:cxn modelId="{81EEFC24-C9A1-4C70-837C-303948CEA4D8}" type="presParOf" srcId="{1FEAB8D0-362B-474B-98D3-44E0F914E0CC}" destId="{2481D3A2-FAC5-4170-81C2-EAB14016B8ED}" srcOrd="4" destOrd="0" presId="urn:microsoft.com/office/officeart/2008/layout/RadialCluster"/>
    <dgm:cxn modelId="{1C08D666-51CD-4087-ACC9-107FAEFF597E}" type="presParOf" srcId="{1FEAB8D0-362B-474B-98D3-44E0F914E0CC}" destId="{6678B893-D776-40E7-BEA1-C591BCC9DE14}" srcOrd="5" destOrd="0" presId="urn:microsoft.com/office/officeart/2008/layout/RadialCluster"/>
    <dgm:cxn modelId="{70EE07A1-B338-49F2-A9A0-4084C85D2A30}" type="presParOf" srcId="{1FEAB8D0-362B-474B-98D3-44E0F914E0CC}" destId="{1498D71A-7189-41FE-B932-7B0D9075AEFC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BA9881-5D6C-45C7-9582-03F878B7083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23E8D39-ABFC-4C5E-82A4-48264810B888}">
      <dgm:prSet phldrT="[Texto]" custT="1"/>
      <dgm:spPr/>
      <dgm:t>
        <a:bodyPr/>
        <a:lstStyle/>
        <a:p>
          <a:r>
            <a:rPr lang="es-ES" sz="1800">
              <a:latin typeface="Arial" panose="020B0604020202020204" pitchFamily="34" charset="0"/>
              <a:cs typeface="Arial" panose="020B0604020202020204" pitchFamily="34" charset="0"/>
            </a:rPr>
            <a:t>Responsabilidad ambiental</a:t>
          </a:r>
          <a:endParaRPr lang="es-PA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FE67FA-2EAC-4DA5-B820-2DDB0956E623}" type="parTrans" cxnId="{78CE6604-12BA-449E-91F4-081AD6EB278A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EC24A5-C9B5-429D-A5A2-01A322DCD417}" type="sibTrans" cxnId="{78CE6604-12BA-449E-91F4-081AD6EB278A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AAEF6C-7313-4658-A1FD-30DEA47079BB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Sensibilidad social</a:t>
          </a:r>
          <a:endParaRPr lang="es-P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770A2-9AED-4356-91AC-57D2ED772738}" type="parTrans" cxnId="{77A767C4-6D85-4419-9C30-CFEFF581B449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33BCA-2160-4798-A68E-CC5D9C5CE1A0}" type="sibTrans" cxnId="{77A767C4-6D85-4419-9C30-CFEFF581B449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14027-AF59-4573-A29F-59F1621EC894}">
      <dgm:prSet phldrT="[Texto]"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Equidad</a:t>
          </a:r>
          <a:endParaRPr lang="es-P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73625-5593-4CE9-8A92-4F6A96A346C6}" type="parTrans" cxnId="{64A2569B-0B14-4968-A395-99D38926CCCC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7E37D1-FFAE-41E1-B974-C8DE893424D6}" type="sibTrans" cxnId="{64A2569B-0B14-4968-A395-99D38926CCCC}">
      <dgm:prSet/>
      <dgm:spPr/>
      <dgm:t>
        <a:bodyPr/>
        <a:lstStyle/>
        <a:p>
          <a:endParaRPr lang="es-PA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D7C23-B6A9-4510-9B2D-61887EA18AA5}">
      <dgm:prSet custT="1"/>
      <dgm:spPr/>
      <dgm:t>
        <a:bodyPr/>
        <a:lstStyle/>
        <a:p>
          <a:r>
            <a:rPr lang="es-ES" sz="1800" dirty="0"/>
            <a:t>Innovadora</a:t>
          </a:r>
          <a:endParaRPr lang="es-PA" sz="1800" dirty="0"/>
        </a:p>
      </dgm:t>
    </dgm:pt>
    <dgm:pt modelId="{BF424668-5D3F-4F7C-8C86-F7CD01200A0F}" type="parTrans" cxnId="{58775ED8-D7D6-4FB0-AB21-88763A486455}">
      <dgm:prSet/>
      <dgm:spPr/>
      <dgm:t>
        <a:bodyPr/>
        <a:lstStyle/>
        <a:p>
          <a:endParaRPr lang="es-PA"/>
        </a:p>
      </dgm:t>
    </dgm:pt>
    <dgm:pt modelId="{99254971-135B-444D-A548-B62675E2CBFD}" type="sibTrans" cxnId="{58775ED8-D7D6-4FB0-AB21-88763A486455}">
      <dgm:prSet/>
      <dgm:spPr/>
      <dgm:t>
        <a:bodyPr/>
        <a:lstStyle/>
        <a:p>
          <a:endParaRPr lang="es-PA"/>
        </a:p>
      </dgm:t>
    </dgm:pt>
    <dgm:pt modelId="{652251E6-8113-49BC-80A0-4F50BADABC25}">
      <dgm:prSet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Colaboración</a:t>
          </a:r>
          <a:endParaRPr lang="es-P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9B65C1-0730-4D7F-9104-73FF53A20757}" type="parTrans" cxnId="{CD0375E8-CADA-4C64-B481-0B33BFAA172C}">
      <dgm:prSet/>
      <dgm:spPr/>
      <dgm:t>
        <a:bodyPr/>
        <a:lstStyle/>
        <a:p>
          <a:endParaRPr lang="es-PA"/>
        </a:p>
      </dgm:t>
    </dgm:pt>
    <dgm:pt modelId="{E7CC66DC-6D26-41CE-81E6-17B9DA551460}" type="sibTrans" cxnId="{CD0375E8-CADA-4C64-B481-0B33BFAA172C}">
      <dgm:prSet/>
      <dgm:spPr/>
      <dgm:t>
        <a:bodyPr/>
        <a:lstStyle/>
        <a:p>
          <a:endParaRPr lang="es-PA"/>
        </a:p>
      </dgm:t>
    </dgm:pt>
    <dgm:pt modelId="{D9B42615-7E47-45FF-BBEA-4473A20B990F}">
      <dgm:prSet custT="1"/>
      <dgm:spPr/>
      <dgm:t>
        <a:bodyPr/>
        <a:lstStyle/>
        <a:p>
          <a:endParaRPr lang="es-ES" sz="1600" dirty="0"/>
        </a:p>
        <a:p>
          <a:endParaRPr lang="es-ES" sz="1600" dirty="0"/>
        </a:p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s-P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2BBDB3-2EED-42D6-9465-1ABDB6B0DB06}" type="parTrans" cxnId="{0ACC0BA1-7FE3-4E55-935E-EB9092B98592}">
      <dgm:prSet/>
      <dgm:spPr/>
      <dgm:t>
        <a:bodyPr/>
        <a:lstStyle/>
        <a:p>
          <a:endParaRPr lang="es-PA"/>
        </a:p>
      </dgm:t>
    </dgm:pt>
    <dgm:pt modelId="{5FC12360-DF33-4EC7-B392-B25DD2AC1C5E}" type="sibTrans" cxnId="{0ACC0BA1-7FE3-4E55-935E-EB9092B98592}">
      <dgm:prSet/>
      <dgm:spPr/>
      <dgm:t>
        <a:bodyPr/>
        <a:lstStyle/>
        <a:p>
          <a:endParaRPr lang="es-PA"/>
        </a:p>
      </dgm:t>
    </dgm:pt>
    <dgm:pt modelId="{21D5EC4B-4A03-4BC2-838E-78D4C6A3264C}">
      <dgm:prSet custT="1"/>
      <dgm:spPr/>
      <dgm:t>
        <a:bodyPr/>
        <a:lstStyle/>
        <a:p>
          <a:r>
            <a:rPr lang="es-ES" sz="1800" dirty="0"/>
            <a:t>Bioética</a:t>
          </a:r>
          <a:endParaRPr lang="es-PA" sz="1800" dirty="0"/>
        </a:p>
      </dgm:t>
    </dgm:pt>
    <dgm:pt modelId="{A34745C6-7197-4CFA-BF3A-CAA21274A0BC}" type="parTrans" cxnId="{5C1BAD46-4AA5-44E7-8B5D-DD4BB6DE58EF}">
      <dgm:prSet/>
      <dgm:spPr/>
      <dgm:t>
        <a:bodyPr/>
        <a:lstStyle/>
        <a:p>
          <a:endParaRPr lang="es-PA"/>
        </a:p>
      </dgm:t>
    </dgm:pt>
    <dgm:pt modelId="{2D3C75FB-7652-4604-AD6B-4A53E610CF5C}" type="sibTrans" cxnId="{5C1BAD46-4AA5-44E7-8B5D-DD4BB6DE58EF}">
      <dgm:prSet/>
      <dgm:spPr/>
      <dgm:t>
        <a:bodyPr/>
        <a:lstStyle/>
        <a:p>
          <a:endParaRPr lang="es-PA"/>
        </a:p>
      </dgm:t>
    </dgm:pt>
    <dgm:pt modelId="{10FE23C0-EA82-4A0E-B338-1E856ADB5873}">
      <dgm:prSet custT="1"/>
      <dgm:spPr/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Ética</a:t>
          </a:r>
          <a:endParaRPr lang="es-PA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C90CB8-D8BD-4D49-A4FC-F3B8D29A324B}" type="parTrans" cxnId="{0AE7F936-9E41-43E0-801E-9C8220738AD8}">
      <dgm:prSet/>
      <dgm:spPr/>
      <dgm:t>
        <a:bodyPr/>
        <a:lstStyle/>
        <a:p>
          <a:endParaRPr lang="es-PA"/>
        </a:p>
      </dgm:t>
    </dgm:pt>
    <dgm:pt modelId="{9520E790-54AE-4176-9150-6B52B50205F3}" type="sibTrans" cxnId="{0AE7F936-9E41-43E0-801E-9C8220738AD8}">
      <dgm:prSet/>
      <dgm:spPr/>
      <dgm:t>
        <a:bodyPr/>
        <a:lstStyle/>
        <a:p>
          <a:endParaRPr lang="es-PA"/>
        </a:p>
      </dgm:t>
    </dgm:pt>
    <dgm:pt modelId="{2DAC6F81-5FCD-43E1-9A60-3134C4DC8B20}" type="pres">
      <dgm:prSet presAssocID="{5ABA9881-5D6C-45C7-9582-03F878B70833}" presName="Name0" presStyleCnt="0">
        <dgm:presLayoutVars>
          <dgm:dir/>
          <dgm:animLvl val="lvl"/>
          <dgm:resizeHandles val="exact"/>
        </dgm:presLayoutVars>
      </dgm:prSet>
      <dgm:spPr/>
    </dgm:pt>
    <dgm:pt modelId="{CFE02A18-4FA8-4201-82EE-97A1FFBE4F28}" type="pres">
      <dgm:prSet presAssocID="{D9B42615-7E47-45FF-BBEA-4473A20B990F}" presName="Name8" presStyleCnt="0"/>
      <dgm:spPr/>
    </dgm:pt>
    <dgm:pt modelId="{BCCA87A6-CA13-4A97-B09F-A2DDD41819BD}" type="pres">
      <dgm:prSet presAssocID="{D9B42615-7E47-45FF-BBEA-4473A20B990F}" presName="acctBkgd" presStyleLbl="alignAcc1" presStyleIdx="0" presStyleCnt="4"/>
      <dgm:spPr/>
      <dgm:t>
        <a:bodyPr/>
        <a:lstStyle/>
        <a:p>
          <a:endParaRPr lang="es-PA"/>
        </a:p>
      </dgm:t>
    </dgm:pt>
    <dgm:pt modelId="{39770AA2-F121-4E52-8744-DD3A6DDF1490}" type="pres">
      <dgm:prSet presAssocID="{D9B42615-7E47-45FF-BBEA-4473A20B990F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144813D8-C4F5-46E4-96A7-618EED709982}" type="pres">
      <dgm:prSet presAssocID="{D9B42615-7E47-45FF-BBEA-4473A20B990F}" presName="level" presStyleLbl="node1" presStyleIdx="0" presStyleCnt="4" custScaleX="85965" custScaleY="72414" custLinFactNeighborX="-5228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2F64204-8EDF-4AFA-9EAF-BE9B7040EAD8}" type="pres">
      <dgm:prSet presAssocID="{D9B42615-7E47-45FF-BBEA-4473A20B99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9AFE7F8-F533-412A-A8D1-23CA4F5A1D5B}" type="pres">
      <dgm:prSet presAssocID="{652251E6-8113-49BC-80A0-4F50BADABC25}" presName="Name8" presStyleCnt="0"/>
      <dgm:spPr/>
    </dgm:pt>
    <dgm:pt modelId="{6D14465D-DDB7-463D-B31A-E60E176ABD5A}" type="pres">
      <dgm:prSet presAssocID="{652251E6-8113-49BC-80A0-4F50BADABC25}" presName="acctBkgd" presStyleLbl="alignAcc1" presStyleIdx="1" presStyleCnt="4"/>
      <dgm:spPr/>
      <dgm:t>
        <a:bodyPr/>
        <a:lstStyle/>
        <a:p>
          <a:endParaRPr lang="es-PA"/>
        </a:p>
      </dgm:t>
    </dgm:pt>
    <dgm:pt modelId="{993BDFAC-5BA3-4C68-9119-36C790122159}" type="pres">
      <dgm:prSet presAssocID="{652251E6-8113-49BC-80A0-4F50BADABC25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995CCEF-4E9F-4A4C-8EDF-03B1BE696F8F}" type="pres">
      <dgm:prSet presAssocID="{652251E6-8113-49BC-80A0-4F50BADABC2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09F4EE5-184B-46A5-B637-DFFC7507DC79}" type="pres">
      <dgm:prSet presAssocID="{652251E6-8113-49BC-80A0-4F50BADABC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FF42079-29BF-4F47-A43D-852CC72393F9}" type="pres">
      <dgm:prSet presAssocID="{808D7C23-B6A9-4510-9B2D-61887EA18AA5}" presName="Name8" presStyleCnt="0"/>
      <dgm:spPr/>
    </dgm:pt>
    <dgm:pt modelId="{ABE8AF15-EDAB-4D17-9BB1-5B47E8FB6A67}" type="pres">
      <dgm:prSet presAssocID="{808D7C23-B6A9-4510-9B2D-61887EA18AA5}" presName="acctBkgd" presStyleLbl="alignAcc1" presStyleIdx="2" presStyleCnt="4"/>
      <dgm:spPr/>
      <dgm:t>
        <a:bodyPr/>
        <a:lstStyle/>
        <a:p>
          <a:endParaRPr lang="es-PA"/>
        </a:p>
      </dgm:t>
    </dgm:pt>
    <dgm:pt modelId="{DCFD73AE-97A4-4621-8B1B-5E73FA484A7A}" type="pres">
      <dgm:prSet presAssocID="{808D7C23-B6A9-4510-9B2D-61887EA18AA5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9D8F61A-8B1C-4423-B31A-F971358AA64F}" type="pres">
      <dgm:prSet presAssocID="{808D7C23-B6A9-4510-9B2D-61887EA18AA5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640C081-073D-4721-918B-9D4CEC9F6811}" type="pres">
      <dgm:prSet presAssocID="{808D7C23-B6A9-4510-9B2D-61887EA18A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FA12B27-9E9C-4386-9538-D72823BC4DC7}" type="pres">
      <dgm:prSet presAssocID="{10FE23C0-EA82-4A0E-B338-1E856ADB5873}" presName="Name8" presStyleCnt="0"/>
      <dgm:spPr/>
    </dgm:pt>
    <dgm:pt modelId="{8DBEB311-A253-44E7-A08A-6E93F53418CB}" type="pres">
      <dgm:prSet presAssocID="{10FE23C0-EA82-4A0E-B338-1E856ADB5873}" presName="acctBkgd" presStyleLbl="alignAcc1" presStyleIdx="3" presStyleCnt="4"/>
      <dgm:spPr/>
      <dgm:t>
        <a:bodyPr/>
        <a:lstStyle/>
        <a:p>
          <a:endParaRPr lang="es-PA"/>
        </a:p>
      </dgm:t>
    </dgm:pt>
    <dgm:pt modelId="{7528530A-780D-481E-914D-AF8880CA7FF6}" type="pres">
      <dgm:prSet presAssocID="{10FE23C0-EA82-4A0E-B338-1E856ADB5873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A9B848C-571D-4C7D-B8C0-B741D4165AA1}" type="pres">
      <dgm:prSet presAssocID="{10FE23C0-EA82-4A0E-B338-1E856ADB5873}" presName="level" presStyleLbl="node1" presStyleIdx="3" presStyleCnt="4" custLinFactNeighborX="-1166" custLinFactNeighborY="-776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EFD7AEB-E17E-4477-A7D3-9607046268F1}" type="pres">
      <dgm:prSet presAssocID="{10FE23C0-EA82-4A0E-B338-1E856ADB587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A1C106BF-DB7C-473C-8D46-29C32FCEC788}" type="presOf" srcId="{E0E14027-AF59-4573-A29F-59F1621EC894}" destId="{ABE8AF15-EDAB-4D17-9BB1-5B47E8FB6A67}" srcOrd="0" destOrd="0" presId="urn:microsoft.com/office/officeart/2005/8/layout/pyramid1"/>
    <dgm:cxn modelId="{5C1BAD46-4AA5-44E7-8B5D-DD4BB6DE58EF}" srcId="{10FE23C0-EA82-4A0E-B338-1E856ADB5873}" destId="{21D5EC4B-4A03-4BC2-838E-78D4C6A3264C}" srcOrd="0" destOrd="0" parTransId="{A34745C6-7197-4CFA-BF3A-CAA21274A0BC}" sibTransId="{2D3C75FB-7652-4604-AD6B-4A53E610CF5C}"/>
    <dgm:cxn modelId="{AE5F1202-7C45-4388-A489-8980797AAA5C}" type="presOf" srcId="{D9B42615-7E47-45FF-BBEA-4473A20B990F}" destId="{82F64204-8EDF-4AFA-9EAF-BE9B7040EAD8}" srcOrd="1" destOrd="0" presId="urn:microsoft.com/office/officeart/2005/8/layout/pyramid1"/>
    <dgm:cxn modelId="{320452F4-1658-471C-B3F4-670AD54026F7}" type="presOf" srcId="{123E8D39-ABFC-4C5E-82A4-48264810B888}" destId="{39770AA2-F121-4E52-8744-DD3A6DDF1490}" srcOrd="1" destOrd="0" presId="urn:microsoft.com/office/officeart/2005/8/layout/pyramid1"/>
    <dgm:cxn modelId="{6EF333DF-BBA1-4676-AADE-D558E4CB98C6}" type="presOf" srcId="{652251E6-8113-49BC-80A0-4F50BADABC25}" destId="{7995CCEF-4E9F-4A4C-8EDF-03B1BE696F8F}" srcOrd="0" destOrd="0" presId="urn:microsoft.com/office/officeart/2005/8/layout/pyramid1"/>
    <dgm:cxn modelId="{1FF5E847-8D97-4C59-A184-2D61E6739399}" type="presOf" srcId="{123E8D39-ABFC-4C5E-82A4-48264810B888}" destId="{BCCA87A6-CA13-4A97-B09F-A2DDD41819BD}" srcOrd="0" destOrd="0" presId="urn:microsoft.com/office/officeart/2005/8/layout/pyramid1"/>
    <dgm:cxn modelId="{816FA749-6C83-467B-840D-51C956CD6B99}" type="presOf" srcId="{10FE23C0-EA82-4A0E-B338-1E856ADB5873}" destId="{BEFD7AEB-E17E-4477-A7D3-9607046268F1}" srcOrd="1" destOrd="0" presId="urn:microsoft.com/office/officeart/2005/8/layout/pyramid1"/>
    <dgm:cxn modelId="{7A17D382-6029-44AC-A95E-468B39577F78}" type="presOf" srcId="{D9B42615-7E47-45FF-BBEA-4473A20B990F}" destId="{144813D8-C4F5-46E4-96A7-618EED709982}" srcOrd="0" destOrd="0" presId="urn:microsoft.com/office/officeart/2005/8/layout/pyramid1"/>
    <dgm:cxn modelId="{EE8ABFA7-40A4-40A8-AA2E-7B44313143CA}" type="presOf" srcId="{21D5EC4B-4A03-4BC2-838E-78D4C6A3264C}" destId="{8DBEB311-A253-44E7-A08A-6E93F53418CB}" srcOrd="0" destOrd="0" presId="urn:microsoft.com/office/officeart/2005/8/layout/pyramid1"/>
    <dgm:cxn modelId="{44BAF0B3-7E0B-4027-ACDF-F5CDC26B94C1}" type="presOf" srcId="{652251E6-8113-49BC-80A0-4F50BADABC25}" destId="{609F4EE5-184B-46A5-B637-DFFC7507DC79}" srcOrd="1" destOrd="0" presId="urn:microsoft.com/office/officeart/2005/8/layout/pyramid1"/>
    <dgm:cxn modelId="{B5687480-65BB-4F8D-8399-EFCD389CA75B}" type="presOf" srcId="{5ABA9881-5D6C-45C7-9582-03F878B70833}" destId="{2DAC6F81-5FCD-43E1-9A60-3134C4DC8B20}" srcOrd="0" destOrd="0" presId="urn:microsoft.com/office/officeart/2005/8/layout/pyramid1"/>
    <dgm:cxn modelId="{2C7CDCD0-CA4E-461A-B359-0C9C3DDB6235}" type="presOf" srcId="{40AAEF6C-7313-4658-A1FD-30DEA47079BB}" destId="{6D14465D-DDB7-463D-B31A-E60E176ABD5A}" srcOrd="0" destOrd="0" presId="urn:microsoft.com/office/officeart/2005/8/layout/pyramid1"/>
    <dgm:cxn modelId="{77A767C4-6D85-4419-9C30-CFEFF581B449}" srcId="{652251E6-8113-49BC-80A0-4F50BADABC25}" destId="{40AAEF6C-7313-4658-A1FD-30DEA47079BB}" srcOrd="0" destOrd="0" parTransId="{B0A770A2-9AED-4356-91AC-57D2ED772738}" sibTransId="{52F33BCA-2160-4798-A68E-CC5D9C5CE1A0}"/>
    <dgm:cxn modelId="{8CCD8D01-9BAE-430F-AD4A-C82242B0207E}" type="presOf" srcId="{E0E14027-AF59-4573-A29F-59F1621EC894}" destId="{DCFD73AE-97A4-4621-8B1B-5E73FA484A7A}" srcOrd="1" destOrd="0" presId="urn:microsoft.com/office/officeart/2005/8/layout/pyramid1"/>
    <dgm:cxn modelId="{32EB20E9-2E54-4938-82BA-E78DB08CBCE0}" type="presOf" srcId="{10FE23C0-EA82-4A0E-B338-1E856ADB5873}" destId="{9A9B848C-571D-4C7D-B8C0-B741D4165AA1}" srcOrd="0" destOrd="0" presId="urn:microsoft.com/office/officeart/2005/8/layout/pyramid1"/>
    <dgm:cxn modelId="{0AE7F936-9E41-43E0-801E-9C8220738AD8}" srcId="{5ABA9881-5D6C-45C7-9582-03F878B70833}" destId="{10FE23C0-EA82-4A0E-B338-1E856ADB5873}" srcOrd="3" destOrd="0" parTransId="{E6C90CB8-D8BD-4D49-A4FC-F3B8D29A324B}" sibTransId="{9520E790-54AE-4176-9150-6B52B50205F3}"/>
    <dgm:cxn modelId="{DE3492B4-7441-4539-8256-5DFD54D00B0E}" type="presOf" srcId="{808D7C23-B6A9-4510-9B2D-61887EA18AA5}" destId="{3640C081-073D-4721-918B-9D4CEC9F6811}" srcOrd="1" destOrd="0" presId="urn:microsoft.com/office/officeart/2005/8/layout/pyramid1"/>
    <dgm:cxn modelId="{1E350B4E-3F81-46D6-B35D-A5AB5055C9F1}" type="presOf" srcId="{40AAEF6C-7313-4658-A1FD-30DEA47079BB}" destId="{993BDFAC-5BA3-4C68-9119-36C790122159}" srcOrd="1" destOrd="0" presId="urn:microsoft.com/office/officeart/2005/8/layout/pyramid1"/>
    <dgm:cxn modelId="{78CE6604-12BA-449E-91F4-081AD6EB278A}" srcId="{D9B42615-7E47-45FF-BBEA-4473A20B990F}" destId="{123E8D39-ABFC-4C5E-82A4-48264810B888}" srcOrd="0" destOrd="0" parTransId="{BBFE67FA-2EAC-4DA5-B820-2DDB0956E623}" sibTransId="{8FEC24A5-C9B5-429D-A5A2-01A322DCD417}"/>
    <dgm:cxn modelId="{CD0375E8-CADA-4C64-B481-0B33BFAA172C}" srcId="{5ABA9881-5D6C-45C7-9582-03F878B70833}" destId="{652251E6-8113-49BC-80A0-4F50BADABC25}" srcOrd="1" destOrd="0" parTransId="{469B65C1-0730-4D7F-9104-73FF53A20757}" sibTransId="{E7CC66DC-6D26-41CE-81E6-17B9DA551460}"/>
    <dgm:cxn modelId="{0ACC0BA1-7FE3-4E55-935E-EB9092B98592}" srcId="{5ABA9881-5D6C-45C7-9582-03F878B70833}" destId="{D9B42615-7E47-45FF-BBEA-4473A20B990F}" srcOrd="0" destOrd="0" parTransId="{C22BBDB3-2EED-42D6-9465-1ABDB6B0DB06}" sibTransId="{5FC12360-DF33-4EC7-B392-B25DD2AC1C5E}"/>
    <dgm:cxn modelId="{8C890E97-03A1-49A1-89DD-A541F20F5ECA}" type="presOf" srcId="{808D7C23-B6A9-4510-9B2D-61887EA18AA5}" destId="{89D8F61A-8B1C-4423-B31A-F971358AA64F}" srcOrd="0" destOrd="0" presId="urn:microsoft.com/office/officeart/2005/8/layout/pyramid1"/>
    <dgm:cxn modelId="{64A2569B-0B14-4968-A395-99D38926CCCC}" srcId="{808D7C23-B6A9-4510-9B2D-61887EA18AA5}" destId="{E0E14027-AF59-4573-A29F-59F1621EC894}" srcOrd="0" destOrd="0" parTransId="{EC273625-5593-4CE9-8A92-4F6A96A346C6}" sibTransId="{2C7E37D1-FFAE-41E1-B974-C8DE893424D6}"/>
    <dgm:cxn modelId="{4972737D-6AFE-424A-89B3-47DAE0B314FB}" type="presOf" srcId="{21D5EC4B-4A03-4BC2-838E-78D4C6A3264C}" destId="{7528530A-780D-481E-914D-AF8880CA7FF6}" srcOrd="1" destOrd="0" presId="urn:microsoft.com/office/officeart/2005/8/layout/pyramid1"/>
    <dgm:cxn modelId="{58775ED8-D7D6-4FB0-AB21-88763A486455}" srcId="{5ABA9881-5D6C-45C7-9582-03F878B70833}" destId="{808D7C23-B6A9-4510-9B2D-61887EA18AA5}" srcOrd="2" destOrd="0" parTransId="{BF424668-5D3F-4F7C-8C86-F7CD01200A0F}" sibTransId="{99254971-135B-444D-A548-B62675E2CBFD}"/>
    <dgm:cxn modelId="{58FDA454-7AE6-4053-A455-9EFCA13E0030}" type="presParOf" srcId="{2DAC6F81-5FCD-43E1-9A60-3134C4DC8B20}" destId="{CFE02A18-4FA8-4201-82EE-97A1FFBE4F28}" srcOrd="0" destOrd="0" presId="urn:microsoft.com/office/officeart/2005/8/layout/pyramid1"/>
    <dgm:cxn modelId="{941DC78E-EC6F-47B8-ADB4-9FF773328862}" type="presParOf" srcId="{CFE02A18-4FA8-4201-82EE-97A1FFBE4F28}" destId="{BCCA87A6-CA13-4A97-B09F-A2DDD41819BD}" srcOrd="0" destOrd="0" presId="urn:microsoft.com/office/officeart/2005/8/layout/pyramid1"/>
    <dgm:cxn modelId="{838B8FCC-3CC1-4EDA-8E95-B0C9509D8CEA}" type="presParOf" srcId="{CFE02A18-4FA8-4201-82EE-97A1FFBE4F28}" destId="{39770AA2-F121-4E52-8744-DD3A6DDF1490}" srcOrd="1" destOrd="0" presId="urn:microsoft.com/office/officeart/2005/8/layout/pyramid1"/>
    <dgm:cxn modelId="{7A27732D-24D3-4750-9536-B2EB7CC22230}" type="presParOf" srcId="{CFE02A18-4FA8-4201-82EE-97A1FFBE4F28}" destId="{144813D8-C4F5-46E4-96A7-618EED709982}" srcOrd="2" destOrd="0" presId="urn:microsoft.com/office/officeart/2005/8/layout/pyramid1"/>
    <dgm:cxn modelId="{9DE15113-40E0-4C76-87E8-82686781003F}" type="presParOf" srcId="{CFE02A18-4FA8-4201-82EE-97A1FFBE4F28}" destId="{82F64204-8EDF-4AFA-9EAF-BE9B7040EAD8}" srcOrd="3" destOrd="0" presId="urn:microsoft.com/office/officeart/2005/8/layout/pyramid1"/>
    <dgm:cxn modelId="{F90F0F74-604A-4C33-A60E-D7A2E5A16610}" type="presParOf" srcId="{2DAC6F81-5FCD-43E1-9A60-3134C4DC8B20}" destId="{E9AFE7F8-F533-412A-A8D1-23CA4F5A1D5B}" srcOrd="1" destOrd="0" presId="urn:microsoft.com/office/officeart/2005/8/layout/pyramid1"/>
    <dgm:cxn modelId="{78A1B744-B642-436A-9B83-4541F718920C}" type="presParOf" srcId="{E9AFE7F8-F533-412A-A8D1-23CA4F5A1D5B}" destId="{6D14465D-DDB7-463D-B31A-E60E176ABD5A}" srcOrd="0" destOrd="0" presId="urn:microsoft.com/office/officeart/2005/8/layout/pyramid1"/>
    <dgm:cxn modelId="{9A83FD0C-8DFD-4708-A1E8-0B8880CEF13D}" type="presParOf" srcId="{E9AFE7F8-F533-412A-A8D1-23CA4F5A1D5B}" destId="{993BDFAC-5BA3-4C68-9119-36C790122159}" srcOrd="1" destOrd="0" presId="urn:microsoft.com/office/officeart/2005/8/layout/pyramid1"/>
    <dgm:cxn modelId="{5CA34A75-BA1C-40C6-8576-E887155D060E}" type="presParOf" srcId="{E9AFE7F8-F533-412A-A8D1-23CA4F5A1D5B}" destId="{7995CCEF-4E9F-4A4C-8EDF-03B1BE696F8F}" srcOrd="2" destOrd="0" presId="urn:microsoft.com/office/officeart/2005/8/layout/pyramid1"/>
    <dgm:cxn modelId="{FF422CCC-CC0E-43B5-AC30-B25345B65CB1}" type="presParOf" srcId="{E9AFE7F8-F533-412A-A8D1-23CA4F5A1D5B}" destId="{609F4EE5-184B-46A5-B637-DFFC7507DC79}" srcOrd="3" destOrd="0" presId="urn:microsoft.com/office/officeart/2005/8/layout/pyramid1"/>
    <dgm:cxn modelId="{6882E453-F804-4BE7-9AAC-BAD8D9BDBCFE}" type="presParOf" srcId="{2DAC6F81-5FCD-43E1-9A60-3134C4DC8B20}" destId="{8FF42079-29BF-4F47-A43D-852CC72393F9}" srcOrd="2" destOrd="0" presId="urn:microsoft.com/office/officeart/2005/8/layout/pyramid1"/>
    <dgm:cxn modelId="{13593570-7E1E-43D7-8DF3-47F655D18CEA}" type="presParOf" srcId="{8FF42079-29BF-4F47-A43D-852CC72393F9}" destId="{ABE8AF15-EDAB-4D17-9BB1-5B47E8FB6A67}" srcOrd="0" destOrd="0" presId="urn:microsoft.com/office/officeart/2005/8/layout/pyramid1"/>
    <dgm:cxn modelId="{2A16AC06-E18F-4AAB-9B1D-A2302C2FF424}" type="presParOf" srcId="{8FF42079-29BF-4F47-A43D-852CC72393F9}" destId="{DCFD73AE-97A4-4621-8B1B-5E73FA484A7A}" srcOrd="1" destOrd="0" presId="urn:microsoft.com/office/officeart/2005/8/layout/pyramid1"/>
    <dgm:cxn modelId="{49A0054E-1712-4C3F-BF3C-9347C070BE75}" type="presParOf" srcId="{8FF42079-29BF-4F47-A43D-852CC72393F9}" destId="{89D8F61A-8B1C-4423-B31A-F971358AA64F}" srcOrd="2" destOrd="0" presId="urn:microsoft.com/office/officeart/2005/8/layout/pyramid1"/>
    <dgm:cxn modelId="{EC91F147-950C-4C20-BDCD-CF86FCC1A182}" type="presParOf" srcId="{8FF42079-29BF-4F47-A43D-852CC72393F9}" destId="{3640C081-073D-4721-918B-9D4CEC9F6811}" srcOrd="3" destOrd="0" presId="urn:microsoft.com/office/officeart/2005/8/layout/pyramid1"/>
    <dgm:cxn modelId="{CB15EB15-8402-40AE-A1C0-4E0F8F488969}" type="presParOf" srcId="{2DAC6F81-5FCD-43E1-9A60-3134C4DC8B20}" destId="{BFA12B27-9E9C-4386-9538-D72823BC4DC7}" srcOrd="3" destOrd="0" presId="urn:microsoft.com/office/officeart/2005/8/layout/pyramid1"/>
    <dgm:cxn modelId="{F269E4B6-694E-428D-9CB5-3F8B718E79D0}" type="presParOf" srcId="{BFA12B27-9E9C-4386-9538-D72823BC4DC7}" destId="{8DBEB311-A253-44E7-A08A-6E93F53418CB}" srcOrd="0" destOrd="0" presId="urn:microsoft.com/office/officeart/2005/8/layout/pyramid1"/>
    <dgm:cxn modelId="{22ED2EF7-0362-4913-B6F1-78633600625C}" type="presParOf" srcId="{BFA12B27-9E9C-4386-9538-D72823BC4DC7}" destId="{7528530A-780D-481E-914D-AF8880CA7FF6}" srcOrd="1" destOrd="0" presId="urn:microsoft.com/office/officeart/2005/8/layout/pyramid1"/>
    <dgm:cxn modelId="{96480EFB-751E-438F-883F-9B05CDE740E8}" type="presParOf" srcId="{BFA12B27-9E9C-4386-9538-D72823BC4DC7}" destId="{9A9B848C-571D-4C7D-B8C0-B741D4165AA1}" srcOrd="2" destOrd="0" presId="urn:microsoft.com/office/officeart/2005/8/layout/pyramid1"/>
    <dgm:cxn modelId="{968F0A83-0F28-4EA2-B2E3-412FFCFA9BF8}" type="presParOf" srcId="{BFA12B27-9E9C-4386-9538-D72823BC4DC7}" destId="{BEFD7AEB-E17E-4477-A7D3-9607046268F1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CD42D5-1D70-48CC-BAFC-5F2B82C81FBA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18C44584-2E73-4D63-B0CB-5FE33D36DE6B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PA" sz="18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Seres humanos</a:t>
          </a:r>
        </a:p>
      </dgm:t>
    </dgm:pt>
    <dgm:pt modelId="{6F325BB0-C2A6-4BA1-BD25-7EB8DBBD75F7}" type="parTrans" cxnId="{840D24CB-390A-4D1A-AF0F-5C3B7B4CCCBA}">
      <dgm:prSet/>
      <dgm:spPr/>
      <dgm:t>
        <a:bodyPr/>
        <a:lstStyle/>
        <a:p>
          <a:endParaRPr lang="es-PA"/>
        </a:p>
      </dgm:t>
    </dgm:pt>
    <dgm:pt modelId="{97A9A4D1-8DA3-4058-BCC0-D004432998A1}" type="sibTrans" cxnId="{840D24CB-390A-4D1A-AF0F-5C3B7B4CCCBA}">
      <dgm:prSet/>
      <dgm:spPr/>
      <dgm:t>
        <a:bodyPr/>
        <a:lstStyle/>
        <a:p>
          <a:endParaRPr lang="es-PA"/>
        </a:p>
      </dgm:t>
    </dgm:pt>
    <dgm:pt modelId="{A6362713-A11A-460F-B470-8E4F92D97DF8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A" sz="16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Consentimiento informado</a:t>
          </a:r>
        </a:p>
      </dgm:t>
    </dgm:pt>
    <dgm:pt modelId="{297D6495-6B8E-418D-A19A-4D0B783CB170}" type="parTrans" cxnId="{BA8D6258-1317-4BC6-A2B5-4F3D7D6077FE}">
      <dgm:prSet/>
      <dgm:spPr/>
      <dgm:t>
        <a:bodyPr/>
        <a:lstStyle/>
        <a:p>
          <a:endParaRPr lang="es-PA"/>
        </a:p>
      </dgm:t>
    </dgm:pt>
    <dgm:pt modelId="{45CED60E-5F07-4979-B346-3B3BDBEFF8F4}" type="sibTrans" cxnId="{BA8D6258-1317-4BC6-A2B5-4F3D7D6077FE}">
      <dgm:prSet/>
      <dgm:spPr/>
      <dgm:t>
        <a:bodyPr/>
        <a:lstStyle/>
        <a:p>
          <a:endParaRPr lang="es-PA"/>
        </a:p>
      </dgm:t>
    </dgm:pt>
    <dgm:pt modelId="{A2D536AA-0D19-41A3-B5D8-56A7E6FB99F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A" sz="18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Persona autónoma/autogobernada</a:t>
          </a:r>
        </a:p>
      </dgm:t>
    </dgm:pt>
    <dgm:pt modelId="{B916A2BB-02CC-4FDF-8628-C07E04CA4A62}" type="parTrans" cxnId="{EBE2E8A2-1A1D-4A38-8EAF-DC27098D2BE5}">
      <dgm:prSet/>
      <dgm:spPr/>
      <dgm:t>
        <a:bodyPr/>
        <a:lstStyle/>
        <a:p>
          <a:endParaRPr lang="es-PA"/>
        </a:p>
      </dgm:t>
    </dgm:pt>
    <dgm:pt modelId="{6B01E66A-B039-4375-B970-8FD8B9457775}" type="sibTrans" cxnId="{EBE2E8A2-1A1D-4A38-8EAF-DC27098D2BE5}">
      <dgm:prSet/>
      <dgm:spPr/>
      <dgm:t>
        <a:bodyPr/>
        <a:lstStyle/>
        <a:p>
          <a:endParaRPr lang="es-PA"/>
        </a:p>
      </dgm:t>
    </dgm:pt>
    <dgm:pt modelId="{5303F57E-950C-4C17-BF01-F4E6CBC59B51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A" sz="18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 de la investigación</a:t>
          </a:r>
        </a:p>
      </dgm:t>
    </dgm:pt>
    <dgm:pt modelId="{EA4B1D8E-0EE9-457C-860E-90AB11C48F0A}" type="parTrans" cxnId="{951468EA-6CAF-4EA2-886A-CF4ED867CEBB}">
      <dgm:prSet/>
      <dgm:spPr/>
      <dgm:t>
        <a:bodyPr/>
        <a:lstStyle/>
        <a:p>
          <a:endParaRPr lang="es-PA"/>
        </a:p>
      </dgm:t>
    </dgm:pt>
    <dgm:pt modelId="{BA73FAA6-6566-4A45-A908-BC6FDDC8B00A}" type="sibTrans" cxnId="{951468EA-6CAF-4EA2-886A-CF4ED867CEBB}">
      <dgm:prSet/>
      <dgm:spPr/>
      <dgm:t>
        <a:bodyPr/>
        <a:lstStyle/>
        <a:p>
          <a:endParaRPr lang="es-PA"/>
        </a:p>
      </dgm:t>
    </dgm:pt>
    <dgm:pt modelId="{75FEA955-12F3-42E5-8E49-E5A68E83D2AC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A" sz="18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Beneficios/daños</a:t>
          </a:r>
        </a:p>
      </dgm:t>
    </dgm:pt>
    <dgm:pt modelId="{B75A2856-92F3-4ADD-82A3-33033FD55E78}" type="parTrans" cxnId="{F663F99D-0825-43CA-BBF6-25848CECD5C9}">
      <dgm:prSet/>
      <dgm:spPr/>
      <dgm:t>
        <a:bodyPr/>
        <a:lstStyle/>
        <a:p>
          <a:endParaRPr lang="es-PA"/>
        </a:p>
      </dgm:t>
    </dgm:pt>
    <dgm:pt modelId="{3EE0F846-DE43-49CC-8FB8-AD2D5AFDAD1D}" type="sibTrans" cxnId="{F663F99D-0825-43CA-BBF6-25848CECD5C9}">
      <dgm:prSet/>
      <dgm:spPr/>
      <dgm:t>
        <a:bodyPr/>
        <a:lstStyle/>
        <a:p>
          <a:endParaRPr lang="es-PA"/>
        </a:p>
      </dgm:t>
    </dgm:pt>
    <dgm:pt modelId="{903552A5-BFB9-4839-B6A9-396800538A20}" type="pres">
      <dgm:prSet presAssocID="{98CD42D5-1D70-48CC-BAFC-5F2B82C81F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26B3375A-2400-4184-9330-F42D3BF6669D}" type="pres">
      <dgm:prSet presAssocID="{98CD42D5-1D70-48CC-BAFC-5F2B82C81FBA}" presName="cycle" presStyleCnt="0"/>
      <dgm:spPr/>
    </dgm:pt>
    <dgm:pt modelId="{AA64283B-8A79-465C-BB73-917FAD0C3D6F}" type="pres">
      <dgm:prSet presAssocID="{18C44584-2E73-4D63-B0CB-5FE33D36DE6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9E68FA4-7470-41E8-8AB1-C8513326CFEC}" type="pres">
      <dgm:prSet presAssocID="{97A9A4D1-8DA3-4058-BCC0-D004432998A1}" presName="sibTransFirstNode" presStyleLbl="bgShp" presStyleIdx="0" presStyleCnt="1"/>
      <dgm:spPr/>
      <dgm:t>
        <a:bodyPr/>
        <a:lstStyle/>
        <a:p>
          <a:endParaRPr lang="es-PA"/>
        </a:p>
      </dgm:t>
    </dgm:pt>
    <dgm:pt modelId="{BB35FFDC-5213-4D3A-B0EE-658910EA8582}" type="pres">
      <dgm:prSet presAssocID="{A6362713-A11A-460F-B470-8E4F92D97DF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A6D23C6-2BCD-40B8-8472-2A69B17FE620}" type="pres">
      <dgm:prSet presAssocID="{A2D536AA-0D19-41A3-B5D8-56A7E6FB99F3}" presName="nodeFollowingNodes" presStyleLbl="node1" presStyleIdx="2" presStyleCnt="5" custScaleX="146633" custRadScaleRad="106220" custRadScaleInc="-2024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3CBBBFD-C2B1-4229-8A84-2553222D006C}" type="pres">
      <dgm:prSet presAssocID="{5303F57E-950C-4C17-BF01-F4E6CBC59B51}" presName="nodeFollowingNodes" presStyleLbl="node1" presStyleIdx="3" presStyleCnt="5" custRadScaleRad="101233" custRadScaleInc="2555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DA5DF44-393E-4559-AB30-ED00C3DFC20A}" type="pres">
      <dgm:prSet presAssocID="{75FEA955-12F3-42E5-8E49-E5A68E83D2AC}" presName="nodeFollowingNodes" presStyleLbl="node1" presStyleIdx="4" presStyleCnt="5" custScaleX="114486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840D24CB-390A-4D1A-AF0F-5C3B7B4CCCBA}" srcId="{98CD42D5-1D70-48CC-BAFC-5F2B82C81FBA}" destId="{18C44584-2E73-4D63-B0CB-5FE33D36DE6B}" srcOrd="0" destOrd="0" parTransId="{6F325BB0-C2A6-4BA1-BD25-7EB8DBBD75F7}" sibTransId="{97A9A4D1-8DA3-4058-BCC0-D004432998A1}"/>
    <dgm:cxn modelId="{44AA093E-77ED-413A-85F2-2517A94620CA}" type="presOf" srcId="{97A9A4D1-8DA3-4058-BCC0-D004432998A1}" destId="{E9E68FA4-7470-41E8-8AB1-C8513326CFEC}" srcOrd="0" destOrd="0" presId="urn:microsoft.com/office/officeart/2005/8/layout/cycle3"/>
    <dgm:cxn modelId="{F192AE92-6587-4B84-A757-A2B6CDB51A73}" type="presOf" srcId="{18C44584-2E73-4D63-B0CB-5FE33D36DE6B}" destId="{AA64283B-8A79-465C-BB73-917FAD0C3D6F}" srcOrd="0" destOrd="0" presId="urn:microsoft.com/office/officeart/2005/8/layout/cycle3"/>
    <dgm:cxn modelId="{951468EA-6CAF-4EA2-886A-CF4ED867CEBB}" srcId="{98CD42D5-1D70-48CC-BAFC-5F2B82C81FBA}" destId="{5303F57E-950C-4C17-BF01-F4E6CBC59B51}" srcOrd="3" destOrd="0" parTransId="{EA4B1D8E-0EE9-457C-860E-90AB11C48F0A}" sibTransId="{BA73FAA6-6566-4A45-A908-BC6FDDC8B00A}"/>
    <dgm:cxn modelId="{F663F99D-0825-43CA-BBF6-25848CECD5C9}" srcId="{98CD42D5-1D70-48CC-BAFC-5F2B82C81FBA}" destId="{75FEA955-12F3-42E5-8E49-E5A68E83D2AC}" srcOrd="4" destOrd="0" parTransId="{B75A2856-92F3-4ADD-82A3-33033FD55E78}" sibTransId="{3EE0F846-DE43-49CC-8FB8-AD2D5AFDAD1D}"/>
    <dgm:cxn modelId="{EBE2E8A2-1A1D-4A38-8EAF-DC27098D2BE5}" srcId="{98CD42D5-1D70-48CC-BAFC-5F2B82C81FBA}" destId="{A2D536AA-0D19-41A3-B5D8-56A7E6FB99F3}" srcOrd="2" destOrd="0" parTransId="{B916A2BB-02CC-4FDF-8628-C07E04CA4A62}" sibTransId="{6B01E66A-B039-4375-B970-8FD8B9457775}"/>
    <dgm:cxn modelId="{18687A60-B7D9-4BB4-9A5D-A9AE15416969}" type="presOf" srcId="{5303F57E-950C-4C17-BF01-F4E6CBC59B51}" destId="{C3CBBBFD-C2B1-4229-8A84-2553222D006C}" srcOrd="0" destOrd="0" presId="urn:microsoft.com/office/officeart/2005/8/layout/cycle3"/>
    <dgm:cxn modelId="{FE5488F5-631C-4CE3-B613-55D0BADCD062}" type="presOf" srcId="{A2D536AA-0D19-41A3-B5D8-56A7E6FB99F3}" destId="{0A6D23C6-2BCD-40B8-8472-2A69B17FE620}" srcOrd="0" destOrd="0" presId="urn:microsoft.com/office/officeart/2005/8/layout/cycle3"/>
    <dgm:cxn modelId="{139B2114-BF16-423E-96BC-8296E18EA2C8}" type="presOf" srcId="{A6362713-A11A-460F-B470-8E4F92D97DF8}" destId="{BB35FFDC-5213-4D3A-B0EE-658910EA8582}" srcOrd="0" destOrd="0" presId="urn:microsoft.com/office/officeart/2005/8/layout/cycle3"/>
    <dgm:cxn modelId="{90959636-6839-4E08-8A65-46019040ED4C}" type="presOf" srcId="{75FEA955-12F3-42E5-8E49-E5A68E83D2AC}" destId="{EDA5DF44-393E-4559-AB30-ED00C3DFC20A}" srcOrd="0" destOrd="0" presId="urn:microsoft.com/office/officeart/2005/8/layout/cycle3"/>
    <dgm:cxn modelId="{49A2784B-6B3C-4975-B9CC-51D878073C9F}" type="presOf" srcId="{98CD42D5-1D70-48CC-BAFC-5F2B82C81FBA}" destId="{903552A5-BFB9-4839-B6A9-396800538A20}" srcOrd="0" destOrd="0" presId="urn:microsoft.com/office/officeart/2005/8/layout/cycle3"/>
    <dgm:cxn modelId="{BA8D6258-1317-4BC6-A2B5-4F3D7D6077FE}" srcId="{98CD42D5-1D70-48CC-BAFC-5F2B82C81FBA}" destId="{A6362713-A11A-460F-B470-8E4F92D97DF8}" srcOrd="1" destOrd="0" parTransId="{297D6495-6B8E-418D-A19A-4D0B783CB170}" sibTransId="{45CED60E-5F07-4979-B346-3B3BDBEFF8F4}"/>
    <dgm:cxn modelId="{C184C0B9-068C-447D-9F66-4A32FD1C74F9}" type="presParOf" srcId="{903552A5-BFB9-4839-B6A9-396800538A20}" destId="{26B3375A-2400-4184-9330-F42D3BF6669D}" srcOrd="0" destOrd="0" presId="urn:microsoft.com/office/officeart/2005/8/layout/cycle3"/>
    <dgm:cxn modelId="{8219D0B6-0306-42E3-A85D-F1BBCCF7A28E}" type="presParOf" srcId="{26B3375A-2400-4184-9330-F42D3BF6669D}" destId="{AA64283B-8A79-465C-BB73-917FAD0C3D6F}" srcOrd="0" destOrd="0" presId="urn:microsoft.com/office/officeart/2005/8/layout/cycle3"/>
    <dgm:cxn modelId="{946C7522-35B7-4294-9946-8CB56956481D}" type="presParOf" srcId="{26B3375A-2400-4184-9330-F42D3BF6669D}" destId="{E9E68FA4-7470-41E8-8AB1-C8513326CFEC}" srcOrd="1" destOrd="0" presId="urn:microsoft.com/office/officeart/2005/8/layout/cycle3"/>
    <dgm:cxn modelId="{F19F989C-2DE2-43E1-95C7-3F16AEA0015A}" type="presParOf" srcId="{26B3375A-2400-4184-9330-F42D3BF6669D}" destId="{BB35FFDC-5213-4D3A-B0EE-658910EA8582}" srcOrd="2" destOrd="0" presId="urn:microsoft.com/office/officeart/2005/8/layout/cycle3"/>
    <dgm:cxn modelId="{C1B38708-19B2-432A-B789-D13AB8EC88F4}" type="presParOf" srcId="{26B3375A-2400-4184-9330-F42D3BF6669D}" destId="{0A6D23C6-2BCD-40B8-8472-2A69B17FE620}" srcOrd="3" destOrd="0" presId="urn:microsoft.com/office/officeart/2005/8/layout/cycle3"/>
    <dgm:cxn modelId="{939192A8-9F55-4B35-9D22-B68FD8F5192B}" type="presParOf" srcId="{26B3375A-2400-4184-9330-F42D3BF6669D}" destId="{C3CBBBFD-C2B1-4229-8A84-2553222D006C}" srcOrd="4" destOrd="0" presId="urn:microsoft.com/office/officeart/2005/8/layout/cycle3"/>
    <dgm:cxn modelId="{3CBB6A82-CDD0-4A44-9B37-32A935661FAD}" type="presParOf" srcId="{26B3375A-2400-4184-9330-F42D3BF6669D}" destId="{EDA5DF44-393E-4559-AB30-ED00C3DFC20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62777-2082-4BE0-8109-A6C16014335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61A04930-3D41-48A8-81FE-C13D1C9EFF99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s-PA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 de la investigación</a:t>
          </a:r>
        </a:p>
      </dgm:t>
    </dgm:pt>
    <dgm:pt modelId="{AA8AD2D5-0DC0-4C30-93A2-4FC3273268C2}" type="parTrans" cxnId="{509C1DB5-72B8-4B65-B9EE-1201BA6344CE}">
      <dgm:prSet/>
      <dgm:spPr/>
      <dgm:t>
        <a:bodyPr/>
        <a:lstStyle/>
        <a:p>
          <a:endParaRPr lang="es-PA"/>
        </a:p>
      </dgm:t>
    </dgm:pt>
    <dgm:pt modelId="{1C9B7E9A-B85D-4150-961E-355999EF4A10}" type="sibTrans" cxnId="{509C1DB5-72B8-4B65-B9EE-1201BA6344CE}">
      <dgm:prSet/>
      <dgm:spPr/>
      <dgm:t>
        <a:bodyPr/>
        <a:lstStyle/>
        <a:p>
          <a:endParaRPr lang="es-PA"/>
        </a:p>
      </dgm:t>
    </dgm:pt>
    <dgm:pt modelId="{976B3C66-C348-4496-879F-DD4D2D6C923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PA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Tipo de participación</a:t>
          </a:r>
        </a:p>
      </dgm:t>
    </dgm:pt>
    <dgm:pt modelId="{EA6D95BA-0A61-4FE3-8805-E02C9B1551F6}" type="parTrans" cxnId="{5435789B-BA41-43A8-B5B8-954B12318319}">
      <dgm:prSet/>
      <dgm:spPr/>
      <dgm:t>
        <a:bodyPr/>
        <a:lstStyle/>
        <a:p>
          <a:endParaRPr lang="es-PA"/>
        </a:p>
      </dgm:t>
    </dgm:pt>
    <dgm:pt modelId="{F94B73BA-47D8-4C46-86E4-682DF1B0E99B}" type="sibTrans" cxnId="{5435789B-BA41-43A8-B5B8-954B12318319}">
      <dgm:prSet/>
      <dgm:spPr/>
      <dgm:t>
        <a:bodyPr/>
        <a:lstStyle/>
        <a:p>
          <a:endParaRPr lang="es-PA"/>
        </a:p>
      </dgm:t>
    </dgm:pt>
    <dgm:pt modelId="{1D78FD79-6F13-4B5F-B9CB-6C414BAB4203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PA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Origen del financiamiento/respaldo institucional</a:t>
          </a:r>
        </a:p>
      </dgm:t>
    </dgm:pt>
    <dgm:pt modelId="{8C7657A9-6307-438D-82C1-F25C48528CC1}" type="parTrans" cxnId="{60FD0C51-C22D-44D8-B5FD-604273AD0DA1}">
      <dgm:prSet/>
      <dgm:spPr/>
      <dgm:t>
        <a:bodyPr/>
        <a:lstStyle/>
        <a:p>
          <a:endParaRPr lang="es-PA"/>
        </a:p>
      </dgm:t>
    </dgm:pt>
    <dgm:pt modelId="{EC4A2765-C328-4FAE-8C4C-9D53950DEA58}" type="sibTrans" cxnId="{60FD0C51-C22D-44D8-B5FD-604273AD0DA1}">
      <dgm:prSet/>
      <dgm:spPr/>
      <dgm:t>
        <a:bodyPr/>
        <a:lstStyle/>
        <a:p>
          <a:endParaRPr lang="es-PA"/>
        </a:p>
      </dgm:t>
    </dgm:pt>
    <dgm:pt modelId="{9AD9D4B7-9F40-4DCC-9B86-5E721EBBA541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PA" sz="20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Uso de los resultados </a:t>
          </a:r>
        </a:p>
      </dgm:t>
    </dgm:pt>
    <dgm:pt modelId="{87D6B74F-EC35-4373-9EEB-79FD46DD7995}" type="parTrans" cxnId="{E232D6EA-54D6-4B7F-B42E-88F47152C3F4}">
      <dgm:prSet/>
      <dgm:spPr/>
      <dgm:t>
        <a:bodyPr/>
        <a:lstStyle/>
        <a:p>
          <a:endParaRPr lang="es-PA"/>
        </a:p>
      </dgm:t>
    </dgm:pt>
    <dgm:pt modelId="{FFFB4D10-AA48-4F9D-A1A9-5C935099847E}" type="sibTrans" cxnId="{E232D6EA-54D6-4B7F-B42E-88F47152C3F4}">
      <dgm:prSet/>
      <dgm:spPr/>
      <dgm:t>
        <a:bodyPr/>
        <a:lstStyle/>
        <a:p>
          <a:endParaRPr lang="es-PA"/>
        </a:p>
      </dgm:t>
    </dgm:pt>
    <dgm:pt modelId="{F97CF7A2-F699-4271-B491-ADF6458C3E5E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PA" sz="2400" dirty="0">
              <a:latin typeface="Arial" pitchFamily="34" charset="0"/>
              <a:cs typeface="Arial" pitchFamily="34" charset="0"/>
            </a:rPr>
            <a:t>Consentimiento informado</a:t>
          </a:r>
        </a:p>
      </dgm:t>
    </dgm:pt>
    <dgm:pt modelId="{A6AF9683-8616-4281-BA86-D81AC3EA304B}" type="parTrans" cxnId="{E7E85210-2163-4E2A-A2BA-8EFC140283BB}">
      <dgm:prSet/>
      <dgm:spPr/>
      <dgm:t>
        <a:bodyPr/>
        <a:lstStyle/>
        <a:p>
          <a:endParaRPr lang="es-PA"/>
        </a:p>
      </dgm:t>
    </dgm:pt>
    <dgm:pt modelId="{B1DA78BD-B305-4CA7-8575-F0E6DF2F6778}" type="sibTrans" cxnId="{E7E85210-2163-4E2A-A2BA-8EFC140283BB}">
      <dgm:prSet/>
      <dgm:spPr/>
      <dgm:t>
        <a:bodyPr/>
        <a:lstStyle/>
        <a:p>
          <a:endParaRPr lang="es-PA"/>
        </a:p>
      </dgm:t>
    </dgm:pt>
    <dgm:pt modelId="{9C471DA4-4EA2-4860-9336-6CA08FB31EDD}" type="pres">
      <dgm:prSet presAssocID="{92B62777-2082-4BE0-8109-A6C1601433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38089103-E823-473E-B01F-1C9F7DE9E2F0}" type="pres">
      <dgm:prSet presAssocID="{61A04930-3D41-48A8-81FE-C13D1C9EFF99}" presName="node" presStyleLbl="node1" presStyleIdx="0" presStyleCnt="5" custScaleY="7043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632A267B-3564-48B8-928B-BD690090392E}" type="pres">
      <dgm:prSet presAssocID="{1C9B7E9A-B85D-4150-961E-355999EF4A10}" presName="sibTrans" presStyleCnt="0"/>
      <dgm:spPr/>
    </dgm:pt>
    <dgm:pt modelId="{8C24BBB2-D9BF-4626-AAAC-B3E0A8C7F021}" type="pres">
      <dgm:prSet presAssocID="{976B3C66-C348-4496-879F-DD4D2D6C9231}" presName="node" presStyleLbl="node1" presStyleIdx="1" presStyleCnt="5" custScaleY="7013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3D24D8EC-EA1B-4D8F-A965-80D872BDF7C4}" type="pres">
      <dgm:prSet presAssocID="{F94B73BA-47D8-4C46-86E4-682DF1B0E99B}" presName="sibTrans" presStyleCnt="0"/>
      <dgm:spPr/>
    </dgm:pt>
    <dgm:pt modelId="{E85073AA-A22F-49F0-89FD-E304726D192A}" type="pres">
      <dgm:prSet presAssocID="{1D78FD79-6F13-4B5F-B9CB-6C414BAB4203}" presName="node" presStyleLbl="node1" presStyleIdx="2" presStyleCnt="5" custScaleY="68224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A059D39B-1381-457A-B785-E0FDF8C5E12E}" type="pres">
      <dgm:prSet presAssocID="{EC4A2765-C328-4FAE-8C4C-9D53950DEA58}" presName="sibTrans" presStyleCnt="0"/>
      <dgm:spPr/>
    </dgm:pt>
    <dgm:pt modelId="{03901F3D-697A-435F-B7AE-4F84AE8A0278}" type="pres">
      <dgm:prSet presAssocID="{9AD9D4B7-9F40-4DCC-9B86-5E721EBBA541}" presName="node" presStyleLbl="node1" presStyleIdx="3" presStyleCnt="5" custScaleY="69040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2189A16-39A9-4FC5-950E-A2D87115BD6C}" type="pres">
      <dgm:prSet presAssocID="{FFFB4D10-AA48-4F9D-A1A9-5C935099847E}" presName="sibTrans" presStyleCnt="0"/>
      <dgm:spPr/>
    </dgm:pt>
    <dgm:pt modelId="{5B657357-FFD0-425D-9241-5780CFC5724D}" type="pres">
      <dgm:prSet presAssocID="{F97CF7A2-F699-4271-B491-ADF6458C3E5E}" presName="node" presStyleLbl="node1" presStyleIdx="4" presStyleCnt="5" custScaleX="211563" custScaleY="23750" custLinFactNeighborX="-1865" custLinFactNeighborY="-833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60FD0C51-C22D-44D8-B5FD-604273AD0DA1}" srcId="{92B62777-2082-4BE0-8109-A6C160143357}" destId="{1D78FD79-6F13-4B5F-B9CB-6C414BAB4203}" srcOrd="2" destOrd="0" parTransId="{8C7657A9-6307-438D-82C1-F25C48528CC1}" sibTransId="{EC4A2765-C328-4FAE-8C4C-9D53950DEA58}"/>
    <dgm:cxn modelId="{3C81F4C3-40C0-4D99-A330-C9C9668E6D64}" type="presOf" srcId="{61A04930-3D41-48A8-81FE-C13D1C9EFF99}" destId="{38089103-E823-473E-B01F-1C9F7DE9E2F0}" srcOrd="0" destOrd="0" presId="urn:microsoft.com/office/officeart/2005/8/layout/default"/>
    <dgm:cxn modelId="{E232D6EA-54D6-4B7F-B42E-88F47152C3F4}" srcId="{92B62777-2082-4BE0-8109-A6C160143357}" destId="{9AD9D4B7-9F40-4DCC-9B86-5E721EBBA541}" srcOrd="3" destOrd="0" parTransId="{87D6B74F-EC35-4373-9EEB-79FD46DD7995}" sibTransId="{FFFB4D10-AA48-4F9D-A1A9-5C935099847E}"/>
    <dgm:cxn modelId="{E7E85210-2163-4E2A-A2BA-8EFC140283BB}" srcId="{92B62777-2082-4BE0-8109-A6C160143357}" destId="{F97CF7A2-F699-4271-B491-ADF6458C3E5E}" srcOrd="4" destOrd="0" parTransId="{A6AF9683-8616-4281-BA86-D81AC3EA304B}" sibTransId="{B1DA78BD-B305-4CA7-8575-F0E6DF2F6778}"/>
    <dgm:cxn modelId="{5435789B-BA41-43A8-B5B8-954B12318319}" srcId="{92B62777-2082-4BE0-8109-A6C160143357}" destId="{976B3C66-C348-4496-879F-DD4D2D6C9231}" srcOrd="1" destOrd="0" parTransId="{EA6D95BA-0A61-4FE3-8805-E02C9B1551F6}" sibTransId="{F94B73BA-47D8-4C46-86E4-682DF1B0E99B}"/>
    <dgm:cxn modelId="{F5F2E7B6-05A7-4BB4-AE8A-5555645E0CF1}" type="presOf" srcId="{9AD9D4B7-9F40-4DCC-9B86-5E721EBBA541}" destId="{03901F3D-697A-435F-B7AE-4F84AE8A0278}" srcOrd="0" destOrd="0" presId="urn:microsoft.com/office/officeart/2005/8/layout/default"/>
    <dgm:cxn modelId="{43B615A9-A7D6-4A4B-8767-0366AC1C87C1}" type="presOf" srcId="{976B3C66-C348-4496-879F-DD4D2D6C9231}" destId="{8C24BBB2-D9BF-4626-AAAC-B3E0A8C7F021}" srcOrd="0" destOrd="0" presId="urn:microsoft.com/office/officeart/2005/8/layout/default"/>
    <dgm:cxn modelId="{42D7A76B-89C4-4252-8281-8CD4E3F51A4D}" type="presOf" srcId="{92B62777-2082-4BE0-8109-A6C160143357}" destId="{9C471DA4-4EA2-4860-9336-6CA08FB31EDD}" srcOrd="0" destOrd="0" presId="urn:microsoft.com/office/officeart/2005/8/layout/default"/>
    <dgm:cxn modelId="{8EFCFCB3-1236-4A43-8943-72F43936D659}" type="presOf" srcId="{1D78FD79-6F13-4B5F-B9CB-6C414BAB4203}" destId="{E85073AA-A22F-49F0-89FD-E304726D192A}" srcOrd="0" destOrd="0" presId="urn:microsoft.com/office/officeart/2005/8/layout/default"/>
    <dgm:cxn modelId="{509C1DB5-72B8-4B65-B9EE-1201BA6344CE}" srcId="{92B62777-2082-4BE0-8109-A6C160143357}" destId="{61A04930-3D41-48A8-81FE-C13D1C9EFF99}" srcOrd="0" destOrd="0" parTransId="{AA8AD2D5-0DC0-4C30-93A2-4FC3273268C2}" sibTransId="{1C9B7E9A-B85D-4150-961E-355999EF4A10}"/>
    <dgm:cxn modelId="{2DA658A6-C61E-4E1F-B770-C54628026FAA}" type="presOf" srcId="{F97CF7A2-F699-4271-B491-ADF6458C3E5E}" destId="{5B657357-FFD0-425D-9241-5780CFC5724D}" srcOrd="0" destOrd="0" presId="urn:microsoft.com/office/officeart/2005/8/layout/default"/>
    <dgm:cxn modelId="{3B7F79D3-4F4E-4FD2-B3E9-289A728A9FA4}" type="presParOf" srcId="{9C471DA4-4EA2-4860-9336-6CA08FB31EDD}" destId="{38089103-E823-473E-B01F-1C9F7DE9E2F0}" srcOrd="0" destOrd="0" presId="urn:microsoft.com/office/officeart/2005/8/layout/default"/>
    <dgm:cxn modelId="{84E0D4F4-7FC5-45B1-A8F3-79612A55AB0C}" type="presParOf" srcId="{9C471DA4-4EA2-4860-9336-6CA08FB31EDD}" destId="{632A267B-3564-48B8-928B-BD690090392E}" srcOrd="1" destOrd="0" presId="urn:microsoft.com/office/officeart/2005/8/layout/default"/>
    <dgm:cxn modelId="{7288BCB9-CF04-4DC8-91E6-F4249F84BCC4}" type="presParOf" srcId="{9C471DA4-4EA2-4860-9336-6CA08FB31EDD}" destId="{8C24BBB2-D9BF-4626-AAAC-B3E0A8C7F021}" srcOrd="2" destOrd="0" presId="urn:microsoft.com/office/officeart/2005/8/layout/default"/>
    <dgm:cxn modelId="{353503A5-7616-48F0-87A3-C6A7B8E8D64E}" type="presParOf" srcId="{9C471DA4-4EA2-4860-9336-6CA08FB31EDD}" destId="{3D24D8EC-EA1B-4D8F-A965-80D872BDF7C4}" srcOrd="3" destOrd="0" presId="urn:microsoft.com/office/officeart/2005/8/layout/default"/>
    <dgm:cxn modelId="{061251EC-C0D7-4587-9A2E-B33B69E8F8DD}" type="presParOf" srcId="{9C471DA4-4EA2-4860-9336-6CA08FB31EDD}" destId="{E85073AA-A22F-49F0-89FD-E304726D192A}" srcOrd="4" destOrd="0" presId="urn:microsoft.com/office/officeart/2005/8/layout/default"/>
    <dgm:cxn modelId="{2F5E903A-D3DF-43D2-9447-223B96074F19}" type="presParOf" srcId="{9C471DA4-4EA2-4860-9336-6CA08FB31EDD}" destId="{A059D39B-1381-457A-B785-E0FDF8C5E12E}" srcOrd="5" destOrd="0" presId="urn:microsoft.com/office/officeart/2005/8/layout/default"/>
    <dgm:cxn modelId="{2DAA2421-533B-48D2-B1E1-35623A260AB2}" type="presParOf" srcId="{9C471DA4-4EA2-4860-9336-6CA08FB31EDD}" destId="{03901F3D-697A-435F-B7AE-4F84AE8A0278}" srcOrd="6" destOrd="0" presId="urn:microsoft.com/office/officeart/2005/8/layout/default"/>
    <dgm:cxn modelId="{C65B0AE1-07B6-4519-B4A0-5CABA955C84C}" type="presParOf" srcId="{9C471DA4-4EA2-4860-9336-6CA08FB31EDD}" destId="{E2189A16-39A9-4FC5-950E-A2D87115BD6C}" srcOrd="7" destOrd="0" presId="urn:microsoft.com/office/officeart/2005/8/layout/default"/>
    <dgm:cxn modelId="{4939D606-96E6-47A2-A312-01DCA8AEF786}" type="presParOf" srcId="{9C471DA4-4EA2-4860-9336-6CA08FB31EDD}" destId="{5B657357-FFD0-425D-9241-5780CFC5724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1FD791-D89C-457B-97E5-CB7BB193C5F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5535267-64F5-41AE-AC4B-7D05D37C652E}">
      <dgm:prSet phldrT="[Texto]"/>
      <dgm:spPr/>
      <dgm:t>
        <a:bodyPr/>
        <a:lstStyle/>
        <a:p>
          <a:r>
            <a:rPr lang="es-PA" dirty="0"/>
            <a:t>CIBQUIA-UNACHI</a:t>
          </a:r>
        </a:p>
        <a:p>
          <a:r>
            <a:rPr lang="es-PA" dirty="0"/>
            <a:t>VIP-UNACHI</a:t>
          </a:r>
        </a:p>
      </dgm:t>
    </dgm:pt>
    <dgm:pt modelId="{8A3A611F-AB31-4E4E-92DB-B4A37BFC12C9}" type="parTrans" cxnId="{6438379F-27A6-47FD-865E-152EE031AF8E}">
      <dgm:prSet/>
      <dgm:spPr/>
      <dgm:t>
        <a:bodyPr/>
        <a:lstStyle/>
        <a:p>
          <a:endParaRPr lang="es-PA"/>
        </a:p>
      </dgm:t>
    </dgm:pt>
    <dgm:pt modelId="{ABC190E2-1F37-4470-AD1E-5156C198B2DF}" type="sibTrans" cxnId="{6438379F-27A6-47FD-865E-152EE031AF8E}">
      <dgm:prSet/>
      <dgm:spPr/>
      <dgm:t>
        <a:bodyPr/>
        <a:lstStyle/>
        <a:p>
          <a:endParaRPr lang="es-PA"/>
        </a:p>
      </dgm:t>
    </dgm:pt>
    <dgm:pt modelId="{2F540474-71E2-46B9-B365-F2964C4BFDC7}">
      <dgm:prSet phldrT="[Texto]"/>
      <dgm:spPr/>
      <dgm:t>
        <a:bodyPr/>
        <a:lstStyle/>
        <a:p>
          <a:r>
            <a:rPr lang="es-PA" dirty="0"/>
            <a:t>MIDA</a:t>
          </a:r>
        </a:p>
      </dgm:t>
    </dgm:pt>
    <dgm:pt modelId="{7F7F0C47-75E4-45A6-B42F-D418F9253512}" type="parTrans" cxnId="{3AF60FBB-C2CA-46D7-B08B-DFAC3B60DB6F}">
      <dgm:prSet/>
      <dgm:spPr/>
      <dgm:t>
        <a:bodyPr/>
        <a:lstStyle/>
        <a:p>
          <a:endParaRPr lang="es-PA"/>
        </a:p>
      </dgm:t>
    </dgm:pt>
    <dgm:pt modelId="{59F3910D-B27D-4DAD-B176-D32A76496F4E}" type="sibTrans" cxnId="{3AF60FBB-C2CA-46D7-B08B-DFAC3B60DB6F}">
      <dgm:prSet/>
      <dgm:spPr/>
      <dgm:t>
        <a:bodyPr/>
        <a:lstStyle/>
        <a:p>
          <a:endParaRPr lang="es-PA"/>
        </a:p>
      </dgm:t>
    </dgm:pt>
    <dgm:pt modelId="{BD424FC6-0389-4532-959C-81079C5DACBA}">
      <dgm:prSet phldrT="[Texto]"/>
      <dgm:spPr/>
      <dgm:t>
        <a:bodyPr/>
        <a:lstStyle/>
        <a:p>
          <a:r>
            <a:rPr lang="es-PA" dirty="0"/>
            <a:t>Universidad de Concepción, Chile</a:t>
          </a:r>
        </a:p>
      </dgm:t>
    </dgm:pt>
    <dgm:pt modelId="{F760D358-1EFA-4F6C-B28D-9D9455BEB553}" type="parTrans" cxnId="{50160D95-7FC5-45A9-A11F-25961B6EFAEE}">
      <dgm:prSet/>
      <dgm:spPr/>
      <dgm:t>
        <a:bodyPr/>
        <a:lstStyle/>
        <a:p>
          <a:endParaRPr lang="es-PA"/>
        </a:p>
      </dgm:t>
    </dgm:pt>
    <dgm:pt modelId="{4CDB74E8-D258-440D-B689-8728DF1C7770}" type="sibTrans" cxnId="{50160D95-7FC5-45A9-A11F-25961B6EFAEE}">
      <dgm:prSet/>
      <dgm:spPr/>
      <dgm:t>
        <a:bodyPr/>
        <a:lstStyle/>
        <a:p>
          <a:endParaRPr lang="es-PA"/>
        </a:p>
      </dgm:t>
    </dgm:pt>
    <dgm:pt modelId="{B23BE125-8DDB-40C4-BE6D-57F15C67DBAE}" type="pres">
      <dgm:prSet presAssocID="{7A1FD791-D89C-457B-97E5-CB7BB193C5FF}" presName="CompostProcess" presStyleCnt="0">
        <dgm:presLayoutVars>
          <dgm:dir/>
          <dgm:resizeHandles val="exact"/>
        </dgm:presLayoutVars>
      </dgm:prSet>
      <dgm:spPr/>
    </dgm:pt>
    <dgm:pt modelId="{FC6AB0EC-F88B-48D6-8553-C218687C90A4}" type="pres">
      <dgm:prSet presAssocID="{7A1FD791-D89C-457B-97E5-CB7BB193C5FF}" presName="arrow" presStyleLbl="bgShp" presStyleIdx="0" presStyleCnt="1"/>
      <dgm:spPr/>
    </dgm:pt>
    <dgm:pt modelId="{790EC500-5ADB-4C5C-8D29-61EF091F3EEA}" type="pres">
      <dgm:prSet presAssocID="{7A1FD791-D89C-457B-97E5-CB7BB193C5FF}" presName="linearProcess" presStyleCnt="0"/>
      <dgm:spPr/>
    </dgm:pt>
    <dgm:pt modelId="{07524A45-3685-428D-AFB2-F3ADF1AE1D80}" type="pres">
      <dgm:prSet presAssocID="{55535267-64F5-41AE-AC4B-7D05D37C652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35AB6DE-1C91-4737-B2CB-943CA0B02233}" type="pres">
      <dgm:prSet presAssocID="{ABC190E2-1F37-4470-AD1E-5156C198B2DF}" presName="sibTrans" presStyleCnt="0"/>
      <dgm:spPr/>
    </dgm:pt>
    <dgm:pt modelId="{F791F6B7-0546-4708-B355-CBD679F8EC75}" type="pres">
      <dgm:prSet presAssocID="{2F540474-71E2-46B9-B365-F2964C4BFDC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B1649502-45D5-49B0-B482-C3DCE991ECA6}" type="pres">
      <dgm:prSet presAssocID="{59F3910D-B27D-4DAD-B176-D32A76496F4E}" presName="sibTrans" presStyleCnt="0"/>
      <dgm:spPr/>
    </dgm:pt>
    <dgm:pt modelId="{0AF67D8C-9481-485D-B1DC-B42DCC33F2A0}" type="pres">
      <dgm:prSet presAssocID="{BD424FC6-0389-4532-959C-81079C5DACB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50160D95-7FC5-45A9-A11F-25961B6EFAEE}" srcId="{7A1FD791-D89C-457B-97E5-CB7BB193C5FF}" destId="{BD424FC6-0389-4532-959C-81079C5DACBA}" srcOrd="2" destOrd="0" parTransId="{F760D358-1EFA-4F6C-B28D-9D9455BEB553}" sibTransId="{4CDB74E8-D258-440D-B689-8728DF1C7770}"/>
    <dgm:cxn modelId="{6438379F-27A6-47FD-865E-152EE031AF8E}" srcId="{7A1FD791-D89C-457B-97E5-CB7BB193C5FF}" destId="{55535267-64F5-41AE-AC4B-7D05D37C652E}" srcOrd="0" destOrd="0" parTransId="{8A3A611F-AB31-4E4E-92DB-B4A37BFC12C9}" sibTransId="{ABC190E2-1F37-4470-AD1E-5156C198B2DF}"/>
    <dgm:cxn modelId="{EE184C2F-FC81-4C7F-AA6E-BD1F389958E9}" type="presOf" srcId="{BD424FC6-0389-4532-959C-81079C5DACBA}" destId="{0AF67D8C-9481-485D-B1DC-B42DCC33F2A0}" srcOrd="0" destOrd="0" presId="urn:microsoft.com/office/officeart/2005/8/layout/hProcess9"/>
    <dgm:cxn modelId="{055C3206-AF08-47A7-B035-C4CE4A6C215D}" type="presOf" srcId="{7A1FD791-D89C-457B-97E5-CB7BB193C5FF}" destId="{B23BE125-8DDB-40C4-BE6D-57F15C67DBAE}" srcOrd="0" destOrd="0" presId="urn:microsoft.com/office/officeart/2005/8/layout/hProcess9"/>
    <dgm:cxn modelId="{69CE1996-8AFC-4ECD-A80C-E19CB2F6D6FD}" type="presOf" srcId="{55535267-64F5-41AE-AC4B-7D05D37C652E}" destId="{07524A45-3685-428D-AFB2-F3ADF1AE1D80}" srcOrd="0" destOrd="0" presId="urn:microsoft.com/office/officeart/2005/8/layout/hProcess9"/>
    <dgm:cxn modelId="{3AF60FBB-C2CA-46D7-B08B-DFAC3B60DB6F}" srcId="{7A1FD791-D89C-457B-97E5-CB7BB193C5FF}" destId="{2F540474-71E2-46B9-B365-F2964C4BFDC7}" srcOrd="1" destOrd="0" parTransId="{7F7F0C47-75E4-45A6-B42F-D418F9253512}" sibTransId="{59F3910D-B27D-4DAD-B176-D32A76496F4E}"/>
    <dgm:cxn modelId="{FEC75245-1233-42BE-AB17-1355B3EC2FE6}" type="presOf" srcId="{2F540474-71E2-46B9-B365-F2964C4BFDC7}" destId="{F791F6B7-0546-4708-B355-CBD679F8EC75}" srcOrd="0" destOrd="0" presId="urn:microsoft.com/office/officeart/2005/8/layout/hProcess9"/>
    <dgm:cxn modelId="{5DE856D2-6E1B-488B-BCDE-3A68F38B6C4B}" type="presParOf" srcId="{B23BE125-8DDB-40C4-BE6D-57F15C67DBAE}" destId="{FC6AB0EC-F88B-48D6-8553-C218687C90A4}" srcOrd="0" destOrd="0" presId="urn:microsoft.com/office/officeart/2005/8/layout/hProcess9"/>
    <dgm:cxn modelId="{1A38C39A-9113-4BD7-A225-CDCCC51974E2}" type="presParOf" srcId="{B23BE125-8DDB-40C4-BE6D-57F15C67DBAE}" destId="{790EC500-5ADB-4C5C-8D29-61EF091F3EEA}" srcOrd="1" destOrd="0" presId="urn:microsoft.com/office/officeart/2005/8/layout/hProcess9"/>
    <dgm:cxn modelId="{989D6AF3-4FB7-41F0-9E8E-D98FBDDF271C}" type="presParOf" srcId="{790EC500-5ADB-4C5C-8D29-61EF091F3EEA}" destId="{07524A45-3685-428D-AFB2-F3ADF1AE1D80}" srcOrd="0" destOrd="0" presId="urn:microsoft.com/office/officeart/2005/8/layout/hProcess9"/>
    <dgm:cxn modelId="{59B6F9D8-FA48-454C-9AE9-74BE4007BBB5}" type="presParOf" srcId="{790EC500-5ADB-4C5C-8D29-61EF091F3EEA}" destId="{835AB6DE-1C91-4737-B2CB-943CA0B02233}" srcOrd="1" destOrd="0" presId="urn:microsoft.com/office/officeart/2005/8/layout/hProcess9"/>
    <dgm:cxn modelId="{B2EFF891-87A5-4CE3-8A8D-6C157FBA8569}" type="presParOf" srcId="{790EC500-5ADB-4C5C-8D29-61EF091F3EEA}" destId="{F791F6B7-0546-4708-B355-CBD679F8EC75}" srcOrd="2" destOrd="0" presId="urn:microsoft.com/office/officeart/2005/8/layout/hProcess9"/>
    <dgm:cxn modelId="{544F7C2C-8169-4762-9A68-4E73736A4F71}" type="presParOf" srcId="{790EC500-5ADB-4C5C-8D29-61EF091F3EEA}" destId="{B1649502-45D5-49B0-B482-C3DCE991ECA6}" srcOrd="3" destOrd="0" presId="urn:microsoft.com/office/officeart/2005/8/layout/hProcess9"/>
    <dgm:cxn modelId="{5FDCF252-0D62-4E13-A4BF-E4021A7323B8}" type="presParOf" srcId="{790EC500-5ADB-4C5C-8D29-61EF091F3EEA}" destId="{0AF67D8C-9481-485D-B1DC-B42DCC33F2A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3C1462-CBCD-466C-BE33-3052B9C70C2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B9116640-F15B-4424-9C8D-659D68489DC8}">
      <dgm:prSet phldrT="[Texto]"/>
      <dgm:spPr/>
      <dgm:t>
        <a:bodyPr/>
        <a:lstStyle/>
        <a:p>
          <a:r>
            <a:rPr lang="es-ES" dirty="0"/>
            <a:t>UNACHI</a:t>
          </a:r>
          <a:endParaRPr lang="es-PA" dirty="0"/>
        </a:p>
      </dgm:t>
    </dgm:pt>
    <dgm:pt modelId="{EE1C0AC5-D5D8-40F8-9D13-68A2E5DE6518}" type="parTrans" cxnId="{2E1831CB-08BC-4753-9BB1-9E8C7D87D43D}">
      <dgm:prSet/>
      <dgm:spPr/>
      <dgm:t>
        <a:bodyPr/>
        <a:lstStyle/>
        <a:p>
          <a:endParaRPr lang="es-PA"/>
        </a:p>
      </dgm:t>
    </dgm:pt>
    <dgm:pt modelId="{317C23CD-6E74-4050-A09E-AE208D097011}" type="sibTrans" cxnId="{2E1831CB-08BC-4753-9BB1-9E8C7D87D43D}">
      <dgm:prSet/>
      <dgm:spPr/>
      <dgm:t>
        <a:bodyPr/>
        <a:lstStyle/>
        <a:p>
          <a:endParaRPr lang="es-PA"/>
        </a:p>
      </dgm:t>
    </dgm:pt>
    <dgm:pt modelId="{DFED4F0C-EA51-471E-B4C1-3BAED15E4217}">
      <dgm:prSet phldrT="[Texto]"/>
      <dgm:spPr/>
      <dgm:t>
        <a:bodyPr/>
        <a:lstStyle/>
        <a:p>
          <a:r>
            <a:rPr lang="es-ES" dirty="0"/>
            <a:t>CIBQUIA</a:t>
          </a:r>
          <a:endParaRPr lang="es-PA" dirty="0"/>
        </a:p>
      </dgm:t>
    </dgm:pt>
    <dgm:pt modelId="{63D3FED3-E633-4081-BE2D-EB6C1442FB10}" type="parTrans" cxnId="{1E9EFC47-3C5A-46CD-BDFE-F583D4747351}">
      <dgm:prSet/>
      <dgm:spPr/>
      <dgm:t>
        <a:bodyPr/>
        <a:lstStyle/>
        <a:p>
          <a:endParaRPr lang="es-PA"/>
        </a:p>
      </dgm:t>
    </dgm:pt>
    <dgm:pt modelId="{F6D35FF1-5811-4C30-AA7F-38B9EE8B72B2}" type="sibTrans" cxnId="{1E9EFC47-3C5A-46CD-BDFE-F583D4747351}">
      <dgm:prSet/>
      <dgm:spPr/>
      <dgm:t>
        <a:bodyPr/>
        <a:lstStyle/>
        <a:p>
          <a:endParaRPr lang="es-PA"/>
        </a:p>
      </dgm:t>
    </dgm:pt>
    <dgm:pt modelId="{C4BDBA69-53F9-4369-A1EA-0FD6BB6320B4}">
      <dgm:prSet phldrT="[Texto]"/>
      <dgm:spPr/>
      <dgm:t>
        <a:bodyPr/>
        <a:lstStyle/>
        <a:p>
          <a:r>
            <a:rPr lang="es-ES" dirty="0"/>
            <a:t>Facultad de Humanidades</a:t>
          </a:r>
          <a:endParaRPr lang="es-PA" dirty="0"/>
        </a:p>
      </dgm:t>
    </dgm:pt>
    <dgm:pt modelId="{A1F68200-44F8-4D70-826E-48DB05EEE034}" type="parTrans" cxnId="{AAAC2C83-4A24-4747-B052-9DC54F0D5A2C}">
      <dgm:prSet/>
      <dgm:spPr/>
      <dgm:t>
        <a:bodyPr/>
        <a:lstStyle/>
        <a:p>
          <a:endParaRPr lang="es-PA"/>
        </a:p>
      </dgm:t>
    </dgm:pt>
    <dgm:pt modelId="{ACAE341F-5F2E-4DA3-8FF6-32CED3B548FE}" type="sibTrans" cxnId="{AAAC2C83-4A24-4747-B052-9DC54F0D5A2C}">
      <dgm:prSet/>
      <dgm:spPr/>
      <dgm:t>
        <a:bodyPr/>
        <a:lstStyle/>
        <a:p>
          <a:endParaRPr lang="es-PA"/>
        </a:p>
      </dgm:t>
    </dgm:pt>
    <dgm:pt modelId="{D3B5C6BE-5ECC-4227-8B9B-48D00AA24400}">
      <dgm:prSet phldrT="[Texto]"/>
      <dgm:spPr/>
      <dgm:t>
        <a:bodyPr/>
        <a:lstStyle/>
        <a:p>
          <a:r>
            <a:rPr lang="es-ES" dirty="0"/>
            <a:t>Universidad de Concepción</a:t>
          </a:r>
          <a:endParaRPr lang="es-PA" dirty="0"/>
        </a:p>
      </dgm:t>
    </dgm:pt>
    <dgm:pt modelId="{8170C681-81E2-4F15-96CD-54C54985F4C2}" type="parTrans" cxnId="{7C8843C3-DB2E-4BF1-B2D9-BDD9D7C8CB1B}">
      <dgm:prSet/>
      <dgm:spPr/>
      <dgm:t>
        <a:bodyPr/>
        <a:lstStyle/>
        <a:p>
          <a:endParaRPr lang="es-PA"/>
        </a:p>
      </dgm:t>
    </dgm:pt>
    <dgm:pt modelId="{A9BCC7FF-FDD9-42DF-9E5B-259A9FAA1D89}" type="sibTrans" cxnId="{7C8843C3-DB2E-4BF1-B2D9-BDD9D7C8CB1B}">
      <dgm:prSet/>
      <dgm:spPr/>
      <dgm:t>
        <a:bodyPr/>
        <a:lstStyle/>
        <a:p>
          <a:endParaRPr lang="es-PA"/>
        </a:p>
      </dgm:t>
    </dgm:pt>
    <dgm:pt modelId="{D209E666-F0DC-4FAD-8C07-62BCEF2662FF}">
      <dgm:prSet phldrT="[Texto]"/>
      <dgm:spPr/>
      <dgm:t>
        <a:bodyPr/>
        <a:lstStyle/>
        <a:p>
          <a:r>
            <a:rPr lang="es-ES" dirty="0"/>
            <a:t>Centro de Biotecnología</a:t>
          </a:r>
          <a:endParaRPr lang="es-PA" dirty="0"/>
        </a:p>
      </dgm:t>
    </dgm:pt>
    <dgm:pt modelId="{CF0BF081-E03E-4DF7-86B0-83421509116C}" type="parTrans" cxnId="{D17DC2A8-BD6C-43E8-A363-92F950BF147D}">
      <dgm:prSet/>
      <dgm:spPr/>
      <dgm:t>
        <a:bodyPr/>
        <a:lstStyle/>
        <a:p>
          <a:endParaRPr lang="es-PA"/>
        </a:p>
      </dgm:t>
    </dgm:pt>
    <dgm:pt modelId="{AF16A293-CB9A-4104-8594-F22ED0F462FE}" type="sibTrans" cxnId="{D17DC2A8-BD6C-43E8-A363-92F950BF147D}">
      <dgm:prSet/>
      <dgm:spPr/>
      <dgm:t>
        <a:bodyPr/>
        <a:lstStyle/>
        <a:p>
          <a:endParaRPr lang="es-PA"/>
        </a:p>
      </dgm:t>
    </dgm:pt>
    <dgm:pt modelId="{5AD6364A-E014-4C15-B30F-4165C1710AE3}">
      <dgm:prSet phldrT="[Texto]"/>
      <dgm:spPr/>
      <dgm:t>
        <a:bodyPr/>
        <a:lstStyle/>
        <a:p>
          <a:r>
            <a:rPr lang="es-ES" dirty="0"/>
            <a:t>Productores Agrícolas</a:t>
          </a:r>
          <a:endParaRPr lang="es-PA" dirty="0"/>
        </a:p>
      </dgm:t>
    </dgm:pt>
    <dgm:pt modelId="{58F85F05-4BFB-4321-842D-263079E0F953}" type="parTrans" cxnId="{3F3B60A9-BF38-43FD-8334-AF2A9646BC5F}">
      <dgm:prSet/>
      <dgm:spPr/>
      <dgm:t>
        <a:bodyPr/>
        <a:lstStyle/>
        <a:p>
          <a:endParaRPr lang="es-PA"/>
        </a:p>
      </dgm:t>
    </dgm:pt>
    <dgm:pt modelId="{0AE50FBD-CA31-4E3A-B646-5144DF1E9D3F}" type="sibTrans" cxnId="{3F3B60A9-BF38-43FD-8334-AF2A9646BC5F}">
      <dgm:prSet/>
      <dgm:spPr/>
      <dgm:t>
        <a:bodyPr/>
        <a:lstStyle/>
        <a:p>
          <a:endParaRPr lang="es-PA"/>
        </a:p>
      </dgm:t>
    </dgm:pt>
    <dgm:pt modelId="{5CF91527-5511-4A57-9A7F-2C186DEB035A}">
      <dgm:prSet phldrT="[Texto]"/>
      <dgm:spPr/>
      <dgm:t>
        <a:bodyPr/>
        <a:lstStyle/>
        <a:p>
          <a:r>
            <a:rPr lang="es-ES" dirty="0"/>
            <a:t>Alanje</a:t>
          </a:r>
          <a:endParaRPr lang="es-PA" dirty="0"/>
        </a:p>
      </dgm:t>
    </dgm:pt>
    <dgm:pt modelId="{E6B34C71-298F-46FC-8F4D-2FB48757343A}" type="parTrans" cxnId="{140BF390-2C89-4D34-9C83-EA149882C43E}">
      <dgm:prSet/>
      <dgm:spPr/>
      <dgm:t>
        <a:bodyPr/>
        <a:lstStyle/>
        <a:p>
          <a:endParaRPr lang="es-PA"/>
        </a:p>
      </dgm:t>
    </dgm:pt>
    <dgm:pt modelId="{137E6344-AEF1-4A1E-BA21-2A7A9AD8E947}" type="sibTrans" cxnId="{140BF390-2C89-4D34-9C83-EA149882C43E}">
      <dgm:prSet/>
      <dgm:spPr/>
      <dgm:t>
        <a:bodyPr/>
        <a:lstStyle/>
        <a:p>
          <a:endParaRPr lang="es-PA"/>
        </a:p>
      </dgm:t>
    </dgm:pt>
    <dgm:pt modelId="{338105E7-E1DC-45EE-9C75-A63932F1CE6E}">
      <dgm:prSet phldrT="[Texto]"/>
      <dgm:spPr/>
      <dgm:t>
        <a:bodyPr/>
        <a:lstStyle/>
        <a:p>
          <a:r>
            <a:rPr lang="es-ES" dirty="0"/>
            <a:t>Tierras Altas</a:t>
          </a:r>
          <a:endParaRPr lang="es-PA" dirty="0"/>
        </a:p>
      </dgm:t>
    </dgm:pt>
    <dgm:pt modelId="{B44823E3-7309-4467-BB14-566D7AD15273}" type="parTrans" cxnId="{6421778B-9B83-468D-9F3C-409CCBB59FF9}">
      <dgm:prSet/>
      <dgm:spPr/>
      <dgm:t>
        <a:bodyPr/>
        <a:lstStyle/>
        <a:p>
          <a:endParaRPr lang="es-PA"/>
        </a:p>
      </dgm:t>
    </dgm:pt>
    <dgm:pt modelId="{11F19294-0E87-42B0-9DA5-4E3E87AACEF3}" type="sibTrans" cxnId="{6421778B-9B83-468D-9F3C-409CCBB59FF9}">
      <dgm:prSet/>
      <dgm:spPr/>
      <dgm:t>
        <a:bodyPr/>
        <a:lstStyle/>
        <a:p>
          <a:endParaRPr lang="es-PA"/>
        </a:p>
      </dgm:t>
    </dgm:pt>
    <dgm:pt modelId="{BCF86207-D03B-4235-A434-C8950F0B25DE}">
      <dgm:prSet phldrT="[Texto]"/>
      <dgm:spPr/>
      <dgm:t>
        <a:bodyPr/>
        <a:lstStyle/>
        <a:p>
          <a:r>
            <a:rPr lang="es-ES" dirty="0"/>
            <a:t>VIP</a:t>
          </a:r>
          <a:endParaRPr lang="es-PA" dirty="0"/>
        </a:p>
      </dgm:t>
    </dgm:pt>
    <dgm:pt modelId="{876538F7-6A11-402D-966A-F8D64CEC6161}" type="parTrans" cxnId="{6D050EA0-2597-4B06-8070-735A3EDC9CAA}">
      <dgm:prSet/>
      <dgm:spPr/>
      <dgm:t>
        <a:bodyPr/>
        <a:lstStyle/>
        <a:p>
          <a:endParaRPr lang="es-PA"/>
        </a:p>
      </dgm:t>
    </dgm:pt>
    <dgm:pt modelId="{0524C3A5-9CAA-4283-8236-49E56849844D}" type="sibTrans" cxnId="{6D050EA0-2597-4B06-8070-735A3EDC9CAA}">
      <dgm:prSet/>
      <dgm:spPr/>
      <dgm:t>
        <a:bodyPr/>
        <a:lstStyle/>
        <a:p>
          <a:endParaRPr lang="es-PA"/>
        </a:p>
      </dgm:t>
    </dgm:pt>
    <dgm:pt modelId="{042FA30A-9685-4A5E-93AB-D8B9CDA78B80}" type="pres">
      <dgm:prSet presAssocID="{073C1462-CBCD-466C-BE33-3052B9C70C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FF0A21C6-7831-48CE-A8F7-6F2C56CBF2FD}" type="pres">
      <dgm:prSet presAssocID="{B9116640-F15B-4424-9C8D-659D68489DC8}" presName="composite" presStyleCnt="0"/>
      <dgm:spPr/>
    </dgm:pt>
    <dgm:pt modelId="{ED96D69F-FED9-4A49-926E-8B4A366E8D8A}" type="pres">
      <dgm:prSet presAssocID="{B9116640-F15B-4424-9C8D-659D68489DC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C9290C2F-6FB0-4225-84CA-A8AB0885BD2B}" type="pres">
      <dgm:prSet presAssocID="{B9116640-F15B-4424-9C8D-659D68489DC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DEEF258-85FC-419B-8EEF-BFABDD3F7110}" type="pres">
      <dgm:prSet presAssocID="{317C23CD-6E74-4050-A09E-AE208D097011}" presName="space" presStyleCnt="0"/>
      <dgm:spPr/>
    </dgm:pt>
    <dgm:pt modelId="{440FE252-FBC7-432A-B164-44F1FDC1EB1B}" type="pres">
      <dgm:prSet presAssocID="{D3B5C6BE-5ECC-4227-8B9B-48D00AA24400}" presName="composite" presStyleCnt="0"/>
      <dgm:spPr/>
    </dgm:pt>
    <dgm:pt modelId="{D5B69CC2-7E26-46D6-861C-62EE3B590B77}" type="pres">
      <dgm:prSet presAssocID="{D3B5C6BE-5ECC-4227-8B9B-48D00AA2440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9C1ACDE-0CB7-4CA5-86A1-AAC7B529677F}" type="pres">
      <dgm:prSet presAssocID="{D3B5C6BE-5ECC-4227-8B9B-48D00AA2440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D74B2F3-91E7-47CD-8A46-7D910729AAF4}" type="pres">
      <dgm:prSet presAssocID="{A9BCC7FF-FDD9-42DF-9E5B-259A9FAA1D89}" presName="space" presStyleCnt="0"/>
      <dgm:spPr/>
    </dgm:pt>
    <dgm:pt modelId="{DEECCC98-AC15-42BC-880D-653875EE6FF6}" type="pres">
      <dgm:prSet presAssocID="{5AD6364A-E014-4C15-B30F-4165C1710AE3}" presName="composite" presStyleCnt="0"/>
      <dgm:spPr/>
    </dgm:pt>
    <dgm:pt modelId="{5085A74B-AFED-4119-97F7-D11A896EE98D}" type="pres">
      <dgm:prSet presAssocID="{5AD6364A-E014-4C15-B30F-4165C1710AE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962A57CB-3481-4EF8-A32B-89C1BB81ED51}" type="pres">
      <dgm:prSet presAssocID="{5AD6364A-E014-4C15-B30F-4165C1710AE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</dgm:ptLst>
  <dgm:cxnLst>
    <dgm:cxn modelId="{7C8843C3-DB2E-4BF1-B2D9-BDD9D7C8CB1B}" srcId="{073C1462-CBCD-466C-BE33-3052B9C70C2E}" destId="{D3B5C6BE-5ECC-4227-8B9B-48D00AA24400}" srcOrd="1" destOrd="0" parTransId="{8170C681-81E2-4F15-96CD-54C54985F4C2}" sibTransId="{A9BCC7FF-FDD9-42DF-9E5B-259A9FAA1D89}"/>
    <dgm:cxn modelId="{1E9EFC47-3C5A-46CD-BDFE-F583D4747351}" srcId="{B9116640-F15B-4424-9C8D-659D68489DC8}" destId="{DFED4F0C-EA51-471E-B4C1-3BAED15E4217}" srcOrd="0" destOrd="0" parTransId="{63D3FED3-E633-4081-BE2D-EB6C1442FB10}" sibTransId="{F6D35FF1-5811-4C30-AA7F-38B9EE8B72B2}"/>
    <dgm:cxn modelId="{12A20A7B-6F27-446B-99E1-6E966E838060}" type="presOf" srcId="{5AD6364A-E014-4C15-B30F-4165C1710AE3}" destId="{5085A74B-AFED-4119-97F7-D11A896EE98D}" srcOrd="0" destOrd="0" presId="urn:microsoft.com/office/officeart/2005/8/layout/hList1"/>
    <dgm:cxn modelId="{2E1831CB-08BC-4753-9BB1-9E8C7D87D43D}" srcId="{073C1462-CBCD-466C-BE33-3052B9C70C2E}" destId="{B9116640-F15B-4424-9C8D-659D68489DC8}" srcOrd="0" destOrd="0" parTransId="{EE1C0AC5-D5D8-40F8-9D13-68A2E5DE6518}" sibTransId="{317C23CD-6E74-4050-A09E-AE208D097011}"/>
    <dgm:cxn modelId="{6421778B-9B83-468D-9F3C-409CCBB59FF9}" srcId="{5AD6364A-E014-4C15-B30F-4165C1710AE3}" destId="{338105E7-E1DC-45EE-9C75-A63932F1CE6E}" srcOrd="1" destOrd="0" parTransId="{B44823E3-7309-4467-BB14-566D7AD15273}" sibTransId="{11F19294-0E87-42B0-9DA5-4E3E87AACEF3}"/>
    <dgm:cxn modelId="{3F3B60A9-BF38-43FD-8334-AF2A9646BC5F}" srcId="{073C1462-CBCD-466C-BE33-3052B9C70C2E}" destId="{5AD6364A-E014-4C15-B30F-4165C1710AE3}" srcOrd="2" destOrd="0" parTransId="{58F85F05-4BFB-4321-842D-263079E0F953}" sibTransId="{0AE50FBD-CA31-4E3A-B646-5144DF1E9D3F}"/>
    <dgm:cxn modelId="{6D050EA0-2597-4B06-8070-735A3EDC9CAA}" srcId="{B9116640-F15B-4424-9C8D-659D68489DC8}" destId="{BCF86207-D03B-4235-A434-C8950F0B25DE}" srcOrd="1" destOrd="0" parTransId="{876538F7-6A11-402D-966A-F8D64CEC6161}" sibTransId="{0524C3A5-9CAA-4283-8236-49E56849844D}"/>
    <dgm:cxn modelId="{140BF390-2C89-4D34-9C83-EA149882C43E}" srcId="{5AD6364A-E014-4C15-B30F-4165C1710AE3}" destId="{5CF91527-5511-4A57-9A7F-2C186DEB035A}" srcOrd="0" destOrd="0" parTransId="{E6B34C71-298F-46FC-8F4D-2FB48757343A}" sibTransId="{137E6344-AEF1-4A1E-BA21-2A7A9AD8E947}"/>
    <dgm:cxn modelId="{AAAC2C83-4A24-4747-B052-9DC54F0D5A2C}" srcId="{B9116640-F15B-4424-9C8D-659D68489DC8}" destId="{C4BDBA69-53F9-4369-A1EA-0FD6BB6320B4}" srcOrd="2" destOrd="0" parTransId="{A1F68200-44F8-4D70-826E-48DB05EEE034}" sibTransId="{ACAE341F-5F2E-4DA3-8FF6-32CED3B548FE}"/>
    <dgm:cxn modelId="{53D3EAB2-6D32-4A64-BC2B-768D742068C1}" type="presOf" srcId="{C4BDBA69-53F9-4369-A1EA-0FD6BB6320B4}" destId="{C9290C2F-6FB0-4225-84CA-A8AB0885BD2B}" srcOrd="0" destOrd="2" presId="urn:microsoft.com/office/officeart/2005/8/layout/hList1"/>
    <dgm:cxn modelId="{0EA158E0-C3F9-4632-80EA-8F8570837EFE}" type="presOf" srcId="{338105E7-E1DC-45EE-9C75-A63932F1CE6E}" destId="{962A57CB-3481-4EF8-A32B-89C1BB81ED51}" srcOrd="0" destOrd="1" presId="urn:microsoft.com/office/officeart/2005/8/layout/hList1"/>
    <dgm:cxn modelId="{B86FFB34-A00A-4BBD-BDF0-EF28E30D85E8}" type="presOf" srcId="{D3B5C6BE-5ECC-4227-8B9B-48D00AA24400}" destId="{D5B69CC2-7E26-46D6-861C-62EE3B590B77}" srcOrd="0" destOrd="0" presId="urn:microsoft.com/office/officeart/2005/8/layout/hList1"/>
    <dgm:cxn modelId="{D17DC2A8-BD6C-43E8-A363-92F950BF147D}" srcId="{D3B5C6BE-5ECC-4227-8B9B-48D00AA24400}" destId="{D209E666-F0DC-4FAD-8C07-62BCEF2662FF}" srcOrd="0" destOrd="0" parTransId="{CF0BF081-E03E-4DF7-86B0-83421509116C}" sibTransId="{AF16A293-CB9A-4104-8594-F22ED0F462FE}"/>
    <dgm:cxn modelId="{D61FD2E8-0325-49C8-A1C2-F360A63C7FA6}" type="presOf" srcId="{073C1462-CBCD-466C-BE33-3052B9C70C2E}" destId="{042FA30A-9685-4A5E-93AB-D8B9CDA78B80}" srcOrd="0" destOrd="0" presId="urn:microsoft.com/office/officeart/2005/8/layout/hList1"/>
    <dgm:cxn modelId="{5EAA9AC5-6883-4505-A325-DA473EC6F249}" type="presOf" srcId="{B9116640-F15B-4424-9C8D-659D68489DC8}" destId="{ED96D69F-FED9-4A49-926E-8B4A366E8D8A}" srcOrd="0" destOrd="0" presId="urn:microsoft.com/office/officeart/2005/8/layout/hList1"/>
    <dgm:cxn modelId="{19742DCD-31CE-4FD9-ACF4-46A4B7086B60}" type="presOf" srcId="{BCF86207-D03B-4235-A434-C8950F0B25DE}" destId="{C9290C2F-6FB0-4225-84CA-A8AB0885BD2B}" srcOrd="0" destOrd="1" presId="urn:microsoft.com/office/officeart/2005/8/layout/hList1"/>
    <dgm:cxn modelId="{49F3DDDA-182F-430A-A08D-5F404C963E65}" type="presOf" srcId="{5CF91527-5511-4A57-9A7F-2C186DEB035A}" destId="{962A57CB-3481-4EF8-A32B-89C1BB81ED51}" srcOrd="0" destOrd="0" presId="urn:microsoft.com/office/officeart/2005/8/layout/hList1"/>
    <dgm:cxn modelId="{43DDA1E2-907B-4427-9C2D-25AC41B05F6A}" type="presOf" srcId="{D209E666-F0DC-4FAD-8C07-62BCEF2662FF}" destId="{79C1ACDE-0CB7-4CA5-86A1-AAC7B529677F}" srcOrd="0" destOrd="0" presId="urn:microsoft.com/office/officeart/2005/8/layout/hList1"/>
    <dgm:cxn modelId="{2A89249E-14AB-4401-97C7-9C94A13AF6F6}" type="presOf" srcId="{DFED4F0C-EA51-471E-B4C1-3BAED15E4217}" destId="{C9290C2F-6FB0-4225-84CA-A8AB0885BD2B}" srcOrd="0" destOrd="0" presId="urn:microsoft.com/office/officeart/2005/8/layout/hList1"/>
    <dgm:cxn modelId="{83F248AE-FFFD-471B-90A8-997BDDA3BC18}" type="presParOf" srcId="{042FA30A-9685-4A5E-93AB-D8B9CDA78B80}" destId="{FF0A21C6-7831-48CE-A8F7-6F2C56CBF2FD}" srcOrd="0" destOrd="0" presId="urn:microsoft.com/office/officeart/2005/8/layout/hList1"/>
    <dgm:cxn modelId="{CC3E7001-38B6-4CC1-83EE-E4C8B07B5B0D}" type="presParOf" srcId="{FF0A21C6-7831-48CE-A8F7-6F2C56CBF2FD}" destId="{ED96D69F-FED9-4A49-926E-8B4A366E8D8A}" srcOrd="0" destOrd="0" presId="urn:microsoft.com/office/officeart/2005/8/layout/hList1"/>
    <dgm:cxn modelId="{5C2CD1C3-5393-4387-8E3A-FC2C08935F33}" type="presParOf" srcId="{FF0A21C6-7831-48CE-A8F7-6F2C56CBF2FD}" destId="{C9290C2F-6FB0-4225-84CA-A8AB0885BD2B}" srcOrd="1" destOrd="0" presId="urn:microsoft.com/office/officeart/2005/8/layout/hList1"/>
    <dgm:cxn modelId="{3E77ABC1-5A00-4456-BA29-1A06CEF79D7C}" type="presParOf" srcId="{042FA30A-9685-4A5E-93AB-D8B9CDA78B80}" destId="{FDEEF258-85FC-419B-8EEF-BFABDD3F7110}" srcOrd="1" destOrd="0" presId="urn:microsoft.com/office/officeart/2005/8/layout/hList1"/>
    <dgm:cxn modelId="{F7183F93-68C2-4F81-BEA8-0BDA3679E842}" type="presParOf" srcId="{042FA30A-9685-4A5E-93AB-D8B9CDA78B80}" destId="{440FE252-FBC7-432A-B164-44F1FDC1EB1B}" srcOrd="2" destOrd="0" presId="urn:microsoft.com/office/officeart/2005/8/layout/hList1"/>
    <dgm:cxn modelId="{E651DFAC-FDA6-4033-A3E5-1E3663C05CEC}" type="presParOf" srcId="{440FE252-FBC7-432A-B164-44F1FDC1EB1B}" destId="{D5B69CC2-7E26-46D6-861C-62EE3B590B77}" srcOrd="0" destOrd="0" presId="urn:microsoft.com/office/officeart/2005/8/layout/hList1"/>
    <dgm:cxn modelId="{6512667A-6DC0-4C8D-9738-00A5A4D0C1ED}" type="presParOf" srcId="{440FE252-FBC7-432A-B164-44F1FDC1EB1B}" destId="{79C1ACDE-0CB7-4CA5-86A1-AAC7B529677F}" srcOrd="1" destOrd="0" presId="urn:microsoft.com/office/officeart/2005/8/layout/hList1"/>
    <dgm:cxn modelId="{D6FFD1CF-F2AD-4DC9-B5F9-D49349AEB028}" type="presParOf" srcId="{042FA30A-9685-4A5E-93AB-D8B9CDA78B80}" destId="{8D74B2F3-91E7-47CD-8A46-7D910729AAF4}" srcOrd="3" destOrd="0" presId="urn:microsoft.com/office/officeart/2005/8/layout/hList1"/>
    <dgm:cxn modelId="{1ACC943C-7DAF-4C10-8633-2C92D9A1F329}" type="presParOf" srcId="{042FA30A-9685-4A5E-93AB-D8B9CDA78B80}" destId="{DEECCC98-AC15-42BC-880D-653875EE6FF6}" srcOrd="4" destOrd="0" presId="urn:microsoft.com/office/officeart/2005/8/layout/hList1"/>
    <dgm:cxn modelId="{FB1A2AB6-1543-4BDE-BC3E-C2B1F1DD93F0}" type="presParOf" srcId="{DEECCC98-AC15-42BC-880D-653875EE6FF6}" destId="{5085A74B-AFED-4119-97F7-D11A896EE98D}" srcOrd="0" destOrd="0" presId="urn:microsoft.com/office/officeart/2005/8/layout/hList1"/>
    <dgm:cxn modelId="{D46AF078-BEDD-4643-AA8E-EDE7843765E1}" type="presParOf" srcId="{DEECCC98-AC15-42BC-880D-653875EE6FF6}" destId="{962A57CB-3481-4EF8-A32B-89C1BB81ED5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6E8DA8-3549-45AE-B71C-096D1A14AB4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0BFD4F32-7E6F-447E-BF5F-91CE44D90117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EXTENSIÓN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03171-AC3F-43F0-801E-B20B0859A474}" type="parTrans" cxnId="{343F2D62-5053-42A3-81B9-FFE4968F31EE}">
      <dgm:prSet/>
      <dgm:spPr/>
      <dgm:t>
        <a:bodyPr/>
        <a:lstStyle/>
        <a:p>
          <a:endParaRPr lang="es-PA"/>
        </a:p>
      </dgm:t>
    </dgm:pt>
    <dgm:pt modelId="{BC6930DE-CC9C-4DFA-B608-3A70E058B8C8}" type="sibTrans" cxnId="{343F2D62-5053-42A3-81B9-FFE4968F31EE}">
      <dgm:prSet/>
      <dgm:spPr/>
      <dgm:t>
        <a:bodyPr/>
        <a:lstStyle/>
        <a:p>
          <a:endParaRPr lang="es-PA"/>
        </a:p>
      </dgm:t>
    </dgm:pt>
    <dgm:pt modelId="{CA60340D-A393-41EB-A56A-62282C7C2D54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400" dirty="0">
              <a:latin typeface="Arial" panose="020B0604020202020204" pitchFamily="34" charset="0"/>
              <a:cs typeface="Arial" panose="020B0604020202020204" pitchFamily="34" charset="0"/>
            </a:rPr>
            <a:t>Investigación/Innovación</a:t>
          </a:r>
          <a:endParaRPr lang="es-PA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F171B-D711-4CC1-ADDA-EAF0B87B1AC3}" type="parTrans" cxnId="{AC1ED6BA-F410-4925-AADF-0E9C554EB734}">
      <dgm:prSet/>
      <dgm:spPr/>
      <dgm:t>
        <a:bodyPr/>
        <a:lstStyle/>
        <a:p>
          <a:endParaRPr lang="es-PA"/>
        </a:p>
      </dgm:t>
    </dgm:pt>
    <dgm:pt modelId="{9FD08855-63DA-4104-BA87-1287D946970A}" type="sibTrans" cxnId="{AC1ED6BA-F410-4925-AADF-0E9C554EB734}">
      <dgm:prSet/>
      <dgm:spPr/>
      <dgm:t>
        <a:bodyPr/>
        <a:lstStyle/>
        <a:p>
          <a:endParaRPr lang="es-PA"/>
        </a:p>
      </dgm:t>
    </dgm:pt>
    <dgm:pt modelId="{F4679384-CA7C-4235-817F-F0A008619E6F}">
      <dgm:prSet phldrT="[Texto]" custT="1"/>
      <dgm:spPr>
        <a:solidFill>
          <a:srgbClr val="36A048"/>
        </a:solidFill>
      </dgm:spPr>
      <dgm:t>
        <a:bodyPr/>
        <a:lstStyle/>
        <a:p>
          <a:r>
            <a:rPr lang="es-ES" sz="2400" dirty="0">
              <a:latin typeface="Arial" panose="020B0604020202020204" pitchFamily="34" charset="0"/>
              <a:cs typeface="Arial" panose="020B0604020202020204" pitchFamily="34" charset="0"/>
            </a:rPr>
            <a:t>Comunicación academia/sociedad</a:t>
          </a:r>
          <a:endParaRPr lang="es-PA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B2B1A5-E7A7-4771-BDB8-3635471FC58E}" type="parTrans" cxnId="{14757BBF-DA12-4BF2-A42F-DB254C365AE4}">
      <dgm:prSet/>
      <dgm:spPr/>
      <dgm:t>
        <a:bodyPr/>
        <a:lstStyle/>
        <a:p>
          <a:endParaRPr lang="es-PA"/>
        </a:p>
      </dgm:t>
    </dgm:pt>
    <dgm:pt modelId="{48716B32-D879-4A76-863C-64D4CE8C5F18}" type="sibTrans" cxnId="{14757BBF-DA12-4BF2-A42F-DB254C365AE4}">
      <dgm:prSet/>
      <dgm:spPr/>
      <dgm:t>
        <a:bodyPr/>
        <a:lstStyle/>
        <a:p>
          <a:endParaRPr lang="es-PA"/>
        </a:p>
      </dgm:t>
    </dgm:pt>
    <dgm:pt modelId="{9434292C-3012-4BE3-886D-9494EA9B221C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s-ES" sz="2400" dirty="0">
              <a:latin typeface="Arial" panose="020B0604020202020204" pitchFamily="34" charset="0"/>
              <a:cs typeface="Arial" panose="020B0604020202020204" pitchFamily="34" charset="0"/>
            </a:rPr>
            <a:t>Acción de la Universidad en la sociedad</a:t>
          </a:r>
          <a:endParaRPr lang="es-PA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24A106-DD9F-482A-8780-68DCE0338271}" type="parTrans" cxnId="{61397225-22FC-4BB3-8C76-C65A72721C21}">
      <dgm:prSet/>
      <dgm:spPr/>
      <dgm:t>
        <a:bodyPr/>
        <a:lstStyle/>
        <a:p>
          <a:endParaRPr lang="es-PA"/>
        </a:p>
      </dgm:t>
    </dgm:pt>
    <dgm:pt modelId="{AD8139C2-1BA3-48EB-A5F1-843D83873178}" type="sibTrans" cxnId="{61397225-22FC-4BB3-8C76-C65A72721C21}">
      <dgm:prSet/>
      <dgm:spPr/>
      <dgm:t>
        <a:bodyPr/>
        <a:lstStyle/>
        <a:p>
          <a:endParaRPr lang="es-PA"/>
        </a:p>
      </dgm:t>
    </dgm:pt>
    <dgm:pt modelId="{77DDEF6E-4DD8-48A1-BAAF-58990CA1B0A1}" type="pres">
      <dgm:prSet presAssocID="{BA6E8DA8-3549-45AE-B71C-096D1A14AB4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10ECE197-8A58-4F48-BF4F-E72DFF7DAACD}" type="pres">
      <dgm:prSet presAssocID="{0BFD4F32-7E6F-447E-BF5F-91CE44D90117}" presName="root1" presStyleCnt="0"/>
      <dgm:spPr/>
    </dgm:pt>
    <dgm:pt modelId="{DFE97D77-7E2D-4E6C-97B3-253E2997FF01}" type="pres">
      <dgm:prSet presAssocID="{0BFD4F32-7E6F-447E-BF5F-91CE44D9011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1A9B6B97-4BEA-4029-9D5D-8FBA7070F9E6}" type="pres">
      <dgm:prSet presAssocID="{0BFD4F32-7E6F-447E-BF5F-91CE44D90117}" presName="level2hierChild" presStyleCnt="0"/>
      <dgm:spPr/>
    </dgm:pt>
    <dgm:pt modelId="{F7EE125C-2A7A-4BA4-8C85-E163AB205F83}" type="pres">
      <dgm:prSet presAssocID="{405F171B-D711-4CC1-ADDA-EAF0B87B1AC3}" presName="conn2-1" presStyleLbl="parChTrans1D2" presStyleIdx="0" presStyleCnt="3"/>
      <dgm:spPr/>
      <dgm:t>
        <a:bodyPr/>
        <a:lstStyle/>
        <a:p>
          <a:endParaRPr lang="es-PA"/>
        </a:p>
      </dgm:t>
    </dgm:pt>
    <dgm:pt modelId="{727262FE-F272-47DC-9FDA-4C5AB2A32A21}" type="pres">
      <dgm:prSet presAssocID="{405F171B-D711-4CC1-ADDA-EAF0B87B1AC3}" presName="connTx" presStyleLbl="parChTrans1D2" presStyleIdx="0" presStyleCnt="3"/>
      <dgm:spPr/>
      <dgm:t>
        <a:bodyPr/>
        <a:lstStyle/>
        <a:p>
          <a:endParaRPr lang="es-PA"/>
        </a:p>
      </dgm:t>
    </dgm:pt>
    <dgm:pt modelId="{98A14BC4-DCEE-4905-86F3-EC23EFE98EE4}" type="pres">
      <dgm:prSet presAssocID="{CA60340D-A393-41EB-A56A-62282C7C2D54}" presName="root2" presStyleCnt="0"/>
      <dgm:spPr/>
    </dgm:pt>
    <dgm:pt modelId="{4DCC7279-C6E6-4E30-BC8F-0FEE5470C127}" type="pres">
      <dgm:prSet presAssocID="{CA60340D-A393-41EB-A56A-62282C7C2D54}" presName="LevelTwoTextNode" presStyleLbl="node2" presStyleIdx="0" presStyleCnt="3" custScaleX="137528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F3FE8587-F86D-49CC-B5AD-44474752F130}" type="pres">
      <dgm:prSet presAssocID="{CA60340D-A393-41EB-A56A-62282C7C2D54}" presName="level3hierChild" presStyleCnt="0"/>
      <dgm:spPr/>
    </dgm:pt>
    <dgm:pt modelId="{BBF8D383-AF47-4159-946F-8CCC7B0AF4BF}" type="pres">
      <dgm:prSet presAssocID="{6FB2B1A5-E7A7-4771-BDB8-3635471FC58E}" presName="conn2-1" presStyleLbl="parChTrans1D2" presStyleIdx="1" presStyleCnt="3"/>
      <dgm:spPr/>
      <dgm:t>
        <a:bodyPr/>
        <a:lstStyle/>
        <a:p>
          <a:endParaRPr lang="es-PA"/>
        </a:p>
      </dgm:t>
    </dgm:pt>
    <dgm:pt modelId="{762E5BF7-40AF-438F-A8B4-7FAF06623381}" type="pres">
      <dgm:prSet presAssocID="{6FB2B1A5-E7A7-4771-BDB8-3635471FC58E}" presName="connTx" presStyleLbl="parChTrans1D2" presStyleIdx="1" presStyleCnt="3"/>
      <dgm:spPr/>
      <dgm:t>
        <a:bodyPr/>
        <a:lstStyle/>
        <a:p>
          <a:endParaRPr lang="es-PA"/>
        </a:p>
      </dgm:t>
    </dgm:pt>
    <dgm:pt modelId="{6BB1CE19-6FE1-4331-8458-7A608534C33D}" type="pres">
      <dgm:prSet presAssocID="{F4679384-CA7C-4235-817F-F0A008619E6F}" presName="root2" presStyleCnt="0"/>
      <dgm:spPr/>
    </dgm:pt>
    <dgm:pt modelId="{AEB3188D-AA30-4A2A-AC3B-A8117DB35027}" type="pres">
      <dgm:prSet presAssocID="{F4679384-CA7C-4235-817F-F0A008619E6F}" presName="LevelTwoTextNode" presStyleLbl="node2" presStyleIdx="1" presStyleCnt="3" custScaleX="137527" custScaleY="130813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D719FB41-EAAF-44C7-AA80-6F519BF24E9C}" type="pres">
      <dgm:prSet presAssocID="{F4679384-CA7C-4235-817F-F0A008619E6F}" presName="level3hierChild" presStyleCnt="0"/>
      <dgm:spPr/>
    </dgm:pt>
    <dgm:pt modelId="{6C8DF7EF-9E8D-43A6-9591-FCED38FBD59E}" type="pres">
      <dgm:prSet presAssocID="{D224A106-DD9F-482A-8780-68DCE0338271}" presName="conn2-1" presStyleLbl="parChTrans1D2" presStyleIdx="2" presStyleCnt="3"/>
      <dgm:spPr/>
      <dgm:t>
        <a:bodyPr/>
        <a:lstStyle/>
        <a:p>
          <a:endParaRPr lang="es-PA"/>
        </a:p>
      </dgm:t>
    </dgm:pt>
    <dgm:pt modelId="{57030DB6-2C86-402E-8270-810DD695EEA3}" type="pres">
      <dgm:prSet presAssocID="{D224A106-DD9F-482A-8780-68DCE0338271}" presName="connTx" presStyleLbl="parChTrans1D2" presStyleIdx="2" presStyleCnt="3"/>
      <dgm:spPr/>
      <dgm:t>
        <a:bodyPr/>
        <a:lstStyle/>
        <a:p>
          <a:endParaRPr lang="es-PA"/>
        </a:p>
      </dgm:t>
    </dgm:pt>
    <dgm:pt modelId="{BF2FF8BD-A947-49AD-BE6F-796F19C4ADBD}" type="pres">
      <dgm:prSet presAssocID="{9434292C-3012-4BE3-886D-9494EA9B221C}" presName="root2" presStyleCnt="0"/>
      <dgm:spPr/>
    </dgm:pt>
    <dgm:pt modelId="{3CE5DE45-3AEE-464F-8ABE-4F47DB30065B}" type="pres">
      <dgm:prSet presAssocID="{9434292C-3012-4BE3-886D-9494EA9B221C}" presName="LevelTwoTextNode" presStyleLbl="node2" presStyleIdx="2" presStyleCnt="3" custScaleX="137528" custScaleY="149000">
        <dgm:presLayoutVars>
          <dgm:chPref val="3"/>
        </dgm:presLayoutVars>
      </dgm:prSet>
      <dgm:spPr/>
      <dgm:t>
        <a:bodyPr/>
        <a:lstStyle/>
        <a:p>
          <a:endParaRPr lang="es-PA"/>
        </a:p>
      </dgm:t>
    </dgm:pt>
    <dgm:pt modelId="{D83C6C20-CF7E-4C6D-BFAF-1AAFC0D8CD91}" type="pres">
      <dgm:prSet presAssocID="{9434292C-3012-4BE3-886D-9494EA9B221C}" presName="level3hierChild" presStyleCnt="0"/>
      <dgm:spPr/>
    </dgm:pt>
  </dgm:ptLst>
  <dgm:cxnLst>
    <dgm:cxn modelId="{79900945-A452-40C7-9248-360DF3BB0A7B}" type="presOf" srcId="{BA6E8DA8-3549-45AE-B71C-096D1A14AB44}" destId="{77DDEF6E-4DD8-48A1-BAAF-58990CA1B0A1}" srcOrd="0" destOrd="0" presId="urn:microsoft.com/office/officeart/2008/layout/HorizontalMultiLevelHierarchy"/>
    <dgm:cxn modelId="{AC1ED6BA-F410-4925-AADF-0E9C554EB734}" srcId="{0BFD4F32-7E6F-447E-BF5F-91CE44D90117}" destId="{CA60340D-A393-41EB-A56A-62282C7C2D54}" srcOrd="0" destOrd="0" parTransId="{405F171B-D711-4CC1-ADDA-EAF0B87B1AC3}" sibTransId="{9FD08855-63DA-4104-BA87-1287D946970A}"/>
    <dgm:cxn modelId="{B26A6B3E-A672-4C74-A401-1E8187B886ED}" type="presOf" srcId="{6FB2B1A5-E7A7-4771-BDB8-3635471FC58E}" destId="{762E5BF7-40AF-438F-A8B4-7FAF06623381}" srcOrd="1" destOrd="0" presId="urn:microsoft.com/office/officeart/2008/layout/HorizontalMultiLevelHierarchy"/>
    <dgm:cxn modelId="{74F7A746-1126-4076-862A-88CDB5BB1005}" type="presOf" srcId="{405F171B-D711-4CC1-ADDA-EAF0B87B1AC3}" destId="{F7EE125C-2A7A-4BA4-8C85-E163AB205F83}" srcOrd="0" destOrd="0" presId="urn:microsoft.com/office/officeart/2008/layout/HorizontalMultiLevelHierarchy"/>
    <dgm:cxn modelId="{7EAD1067-DFDB-49A6-A4A8-5AA94ABF99BB}" type="presOf" srcId="{405F171B-D711-4CC1-ADDA-EAF0B87B1AC3}" destId="{727262FE-F272-47DC-9FDA-4C5AB2A32A21}" srcOrd="1" destOrd="0" presId="urn:microsoft.com/office/officeart/2008/layout/HorizontalMultiLevelHierarchy"/>
    <dgm:cxn modelId="{0E1E41B3-2221-4CD9-953C-8A79A1C0FBD4}" type="presOf" srcId="{9434292C-3012-4BE3-886D-9494EA9B221C}" destId="{3CE5DE45-3AEE-464F-8ABE-4F47DB30065B}" srcOrd="0" destOrd="0" presId="urn:microsoft.com/office/officeart/2008/layout/HorizontalMultiLevelHierarchy"/>
    <dgm:cxn modelId="{343F2D62-5053-42A3-81B9-FFE4968F31EE}" srcId="{BA6E8DA8-3549-45AE-B71C-096D1A14AB44}" destId="{0BFD4F32-7E6F-447E-BF5F-91CE44D90117}" srcOrd="0" destOrd="0" parTransId="{55503171-AC3F-43F0-801E-B20B0859A474}" sibTransId="{BC6930DE-CC9C-4DFA-B608-3A70E058B8C8}"/>
    <dgm:cxn modelId="{06D6A995-D38A-4C50-8444-9B6D3FF752D3}" type="presOf" srcId="{6FB2B1A5-E7A7-4771-BDB8-3635471FC58E}" destId="{BBF8D383-AF47-4159-946F-8CCC7B0AF4BF}" srcOrd="0" destOrd="0" presId="urn:microsoft.com/office/officeart/2008/layout/HorizontalMultiLevelHierarchy"/>
    <dgm:cxn modelId="{A58C76F0-FF4B-41D4-A131-9283C63F61ED}" type="presOf" srcId="{0BFD4F32-7E6F-447E-BF5F-91CE44D90117}" destId="{DFE97D77-7E2D-4E6C-97B3-253E2997FF01}" srcOrd="0" destOrd="0" presId="urn:microsoft.com/office/officeart/2008/layout/HorizontalMultiLevelHierarchy"/>
    <dgm:cxn modelId="{2BD382A8-5188-4A50-983D-EB919CD92A07}" type="presOf" srcId="{F4679384-CA7C-4235-817F-F0A008619E6F}" destId="{AEB3188D-AA30-4A2A-AC3B-A8117DB35027}" srcOrd="0" destOrd="0" presId="urn:microsoft.com/office/officeart/2008/layout/HorizontalMultiLevelHierarchy"/>
    <dgm:cxn modelId="{A1181FF5-3C71-42FE-B984-75794889E32F}" type="presOf" srcId="{D224A106-DD9F-482A-8780-68DCE0338271}" destId="{57030DB6-2C86-402E-8270-810DD695EEA3}" srcOrd="1" destOrd="0" presId="urn:microsoft.com/office/officeart/2008/layout/HorizontalMultiLevelHierarchy"/>
    <dgm:cxn modelId="{61397225-22FC-4BB3-8C76-C65A72721C21}" srcId="{0BFD4F32-7E6F-447E-BF5F-91CE44D90117}" destId="{9434292C-3012-4BE3-886D-9494EA9B221C}" srcOrd="2" destOrd="0" parTransId="{D224A106-DD9F-482A-8780-68DCE0338271}" sibTransId="{AD8139C2-1BA3-48EB-A5F1-843D83873178}"/>
    <dgm:cxn modelId="{51EBC2DA-D089-444E-8B22-BD44A689A03A}" type="presOf" srcId="{CA60340D-A393-41EB-A56A-62282C7C2D54}" destId="{4DCC7279-C6E6-4E30-BC8F-0FEE5470C127}" srcOrd="0" destOrd="0" presId="urn:microsoft.com/office/officeart/2008/layout/HorizontalMultiLevelHierarchy"/>
    <dgm:cxn modelId="{14757BBF-DA12-4BF2-A42F-DB254C365AE4}" srcId="{0BFD4F32-7E6F-447E-BF5F-91CE44D90117}" destId="{F4679384-CA7C-4235-817F-F0A008619E6F}" srcOrd="1" destOrd="0" parTransId="{6FB2B1A5-E7A7-4771-BDB8-3635471FC58E}" sibTransId="{48716B32-D879-4A76-863C-64D4CE8C5F18}"/>
    <dgm:cxn modelId="{B62CB7DF-5F70-4435-83C4-6AC7CF04A9D9}" type="presOf" srcId="{D224A106-DD9F-482A-8780-68DCE0338271}" destId="{6C8DF7EF-9E8D-43A6-9591-FCED38FBD59E}" srcOrd="0" destOrd="0" presId="urn:microsoft.com/office/officeart/2008/layout/HorizontalMultiLevelHierarchy"/>
    <dgm:cxn modelId="{32162BEA-D2FD-451A-B4EB-F9A79B4F2829}" type="presParOf" srcId="{77DDEF6E-4DD8-48A1-BAAF-58990CA1B0A1}" destId="{10ECE197-8A58-4F48-BF4F-E72DFF7DAACD}" srcOrd="0" destOrd="0" presId="urn:microsoft.com/office/officeart/2008/layout/HorizontalMultiLevelHierarchy"/>
    <dgm:cxn modelId="{D8A6F449-091E-41D3-8C42-2AA6B75B0802}" type="presParOf" srcId="{10ECE197-8A58-4F48-BF4F-E72DFF7DAACD}" destId="{DFE97D77-7E2D-4E6C-97B3-253E2997FF01}" srcOrd="0" destOrd="0" presId="urn:microsoft.com/office/officeart/2008/layout/HorizontalMultiLevelHierarchy"/>
    <dgm:cxn modelId="{D9EA970C-70FE-4920-A30A-44182555B3CE}" type="presParOf" srcId="{10ECE197-8A58-4F48-BF4F-E72DFF7DAACD}" destId="{1A9B6B97-4BEA-4029-9D5D-8FBA7070F9E6}" srcOrd="1" destOrd="0" presId="urn:microsoft.com/office/officeart/2008/layout/HorizontalMultiLevelHierarchy"/>
    <dgm:cxn modelId="{F2A0CD24-C224-41EA-8A50-0B1F2E216217}" type="presParOf" srcId="{1A9B6B97-4BEA-4029-9D5D-8FBA7070F9E6}" destId="{F7EE125C-2A7A-4BA4-8C85-E163AB205F83}" srcOrd="0" destOrd="0" presId="urn:microsoft.com/office/officeart/2008/layout/HorizontalMultiLevelHierarchy"/>
    <dgm:cxn modelId="{103EA8A4-C213-4F8A-875A-EF7D151AFEB8}" type="presParOf" srcId="{F7EE125C-2A7A-4BA4-8C85-E163AB205F83}" destId="{727262FE-F272-47DC-9FDA-4C5AB2A32A21}" srcOrd="0" destOrd="0" presId="urn:microsoft.com/office/officeart/2008/layout/HorizontalMultiLevelHierarchy"/>
    <dgm:cxn modelId="{029785F6-23AF-4D2E-BE99-C8CB2691EE94}" type="presParOf" srcId="{1A9B6B97-4BEA-4029-9D5D-8FBA7070F9E6}" destId="{98A14BC4-DCEE-4905-86F3-EC23EFE98EE4}" srcOrd="1" destOrd="0" presId="urn:microsoft.com/office/officeart/2008/layout/HorizontalMultiLevelHierarchy"/>
    <dgm:cxn modelId="{5DDE3859-2FC8-4E7E-8131-5E751CD38580}" type="presParOf" srcId="{98A14BC4-DCEE-4905-86F3-EC23EFE98EE4}" destId="{4DCC7279-C6E6-4E30-BC8F-0FEE5470C127}" srcOrd="0" destOrd="0" presId="urn:microsoft.com/office/officeart/2008/layout/HorizontalMultiLevelHierarchy"/>
    <dgm:cxn modelId="{245953D8-A940-482A-A424-3EDDDE2C44B6}" type="presParOf" srcId="{98A14BC4-DCEE-4905-86F3-EC23EFE98EE4}" destId="{F3FE8587-F86D-49CC-B5AD-44474752F130}" srcOrd="1" destOrd="0" presId="urn:microsoft.com/office/officeart/2008/layout/HorizontalMultiLevelHierarchy"/>
    <dgm:cxn modelId="{B8CAA641-BFA1-409F-AFDB-0CA1398C4A7A}" type="presParOf" srcId="{1A9B6B97-4BEA-4029-9D5D-8FBA7070F9E6}" destId="{BBF8D383-AF47-4159-946F-8CCC7B0AF4BF}" srcOrd="2" destOrd="0" presId="urn:microsoft.com/office/officeart/2008/layout/HorizontalMultiLevelHierarchy"/>
    <dgm:cxn modelId="{F22F7B1F-2E3C-4348-8ABA-8BCF12B6816F}" type="presParOf" srcId="{BBF8D383-AF47-4159-946F-8CCC7B0AF4BF}" destId="{762E5BF7-40AF-438F-A8B4-7FAF06623381}" srcOrd="0" destOrd="0" presId="urn:microsoft.com/office/officeart/2008/layout/HorizontalMultiLevelHierarchy"/>
    <dgm:cxn modelId="{0661283A-E0EE-44A7-B9F8-4E21B32610C7}" type="presParOf" srcId="{1A9B6B97-4BEA-4029-9D5D-8FBA7070F9E6}" destId="{6BB1CE19-6FE1-4331-8458-7A608534C33D}" srcOrd="3" destOrd="0" presId="urn:microsoft.com/office/officeart/2008/layout/HorizontalMultiLevelHierarchy"/>
    <dgm:cxn modelId="{9076BE2A-16C0-411B-B292-42630D0F57E5}" type="presParOf" srcId="{6BB1CE19-6FE1-4331-8458-7A608534C33D}" destId="{AEB3188D-AA30-4A2A-AC3B-A8117DB35027}" srcOrd="0" destOrd="0" presId="urn:microsoft.com/office/officeart/2008/layout/HorizontalMultiLevelHierarchy"/>
    <dgm:cxn modelId="{5DA04E72-2C5A-45D9-B4A8-B123DF670891}" type="presParOf" srcId="{6BB1CE19-6FE1-4331-8458-7A608534C33D}" destId="{D719FB41-EAAF-44C7-AA80-6F519BF24E9C}" srcOrd="1" destOrd="0" presId="urn:microsoft.com/office/officeart/2008/layout/HorizontalMultiLevelHierarchy"/>
    <dgm:cxn modelId="{35A7D0F0-AD1E-4D38-9C17-580C7A5EBE36}" type="presParOf" srcId="{1A9B6B97-4BEA-4029-9D5D-8FBA7070F9E6}" destId="{6C8DF7EF-9E8D-43A6-9591-FCED38FBD59E}" srcOrd="4" destOrd="0" presId="urn:microsoft.com/office/officeart/2008/layout/HorizontalMultiLevelHierarchy"/>
    <dgm:cxn modelId="{20ADF450-CB5F-4090-BD69-9ACE37EB8753}" type="presParOf" srcId="{6C8DF7EF-9E8D-43A6-9591-FCED38FBD59E}" destId="{57030DB6-2C86-402E-8270-810DD695EEA3}" srcOrd="0" destOrd="0" presId="urn:microsoft.com/office/officeart/2008/layout/HorizontalMultiLevelHierarchy"/>
    <dgm:cxn modelId="{D7DC221F-3022-4D92-8FCA-C4156C486630}" type="presParOf" srcId="{1A9B6B97-4BEA-4029-9D5D-8FBA7070F9E6}" destId="{BF2FF8BD-A947-49AD-BE6F-796F19C4ADBD}" srcOrd="5" destOrd="0" presId="urn:microsoft.com/office/officeart/2008/layout/HorizontalMultiLevelHierarchy"/>
    <dgm:cxn modelId="{5A78DEB6-1376-46EA-8BB3-3BC5FE35D19E}" type="presParOf" srcId="{BF2FF8BD-A947-49AD-BE6F-796F19C4ADBD}" destId="{3CE5DE45-3AEE-464F-8ABE-4F47DB30065B}" srcOrd="0" destOrd="0" presId="urn:microsoft.com/office/officeart/2008/layout/HorizontalMultiLevelHierarchy"/>
    <dgm:cxn modelId="{AAF7796D-5FE0-42E7-A9CA-35495EE513D1}" type="presParOf" srcId="{BF2FF8BD-A947-49AD-BE6F-796F19C4ADBD}" destId="{D83C6C20-CF7E-4C6D-BFAF-1AAFC0D8CD9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7529DD-627F-4050-8050-5D23089A889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A6E8D869-09A3-416B-A3BE-654743BDD887}">
      <dgm:prSet phldrT="[Texto]" custT="1"/>
      <dgm:spPr/>
      <dgm:t>
        <a:bodyPr/>
        <a:lstStyle/>
        <a:p>
          <a:pPr algn="just"/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Comunicación permanente con los miembros de la sociedad. Diálogo y colaboración bidireccional. </a:t>
          </a:r>
          <a:endParaRPr lang="es-P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9ECEC-0C99-4A29-8F2A-B907ED80806D}" type="parTrans" cxnId="{9EBA98E6-32ED-46DD-8F96-197FA5F4C1A2}">
      <dgm:prSet/>
      <dgm:spPr/>
      <dgm:t>
        <a:bodyPr/>
        <a:lstStyle/>
        <a:p>
          <a:endParaRPr lang="es-PA"/>
        </a:p>
      </dgm:t>
    </dgm:pt>
    <dgm:pt modelId="{CB1E062E-5B32-48F9-A23D-088682D446FF}" type="sibTrans" cxnId="{9EBA98E6-32ED-46DD-8F96-197FA5F4C1A2}">
      <dgm:prSet/>
      <dgm:spPr/>
      <dgm:t>
        <a:bodyPr/>
        <a:lstStyle/>
        <a:p>
          <a:endParaRPr lang="es-PA"/>
        </a:p>
      </dgm:t>
    </dgm:pt>
    <dgm:pt modelId="{8CA55FD0-E08F-4032-B2FB-012B945E090F}">
      <dgm:prSet phldrT="[Texto]" custT="1"/>
      <dgm:spPr/>
      <dgm:t>
        <a:bodyPr/>
        <a:lstStyle/>
        <a:p>
          <a:pPr algn="just"/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Divulgación científica y cultural. Presencia en medios de comunicación y redes sociales.</a:t>
          </a:r>
          <a:endParaRPr lang="es-P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6BE196-9909-435D-9563-9D55A1470C4F}" type="parTrans" cxnId="{FE473521-5404-4A46-BBFA-0CAAA1D7E7B6}">
      <dgm:prSet/>
      <dgm:spPr/>
      <dgm:t>
        <a:bodyPr/>
        <a:lstStyle/>
        <a:p>
          <a:endParaRPr lang="es-PA"/>
        </a:p>
      </dgm:t>
    </dgm:pt>
    <dgm:pt modelId="{BC5F7212-15E7-4CEE-BD6F-0DE1EF34761D}" type="sibTrans" cxnId="{FE473521-5404-4A46-BBFA-0CAAA1D7E7B6}">
      <dgm:prSet/>
      <dgm:spPr/>
      <dgm:t>
        <a:bodyPr/>
        <a:lstStyle/>
        <a:p>
          <a:endParaRPr lang="es-PA"/>
        </a:p>
      </dgm:t>
    </dgm:pt>
    <dgm:pt modelId="{0AB5CD0C-3213-4CDF-9963-E1F5C2BD9C2B}">
      <dgm:prSet phldrT="[Texto]" custT="1"/>
      <dgm:spPr/>
      <dgm:t>
        <a:bodyPr/>
        <a:lstStyle/>
        <a:p>
          <a:r>
            <a:rPr lang="es-ES" sz="2200" dirty="0">
              <a:latin typeface="Arial" panose="020B0604020202020204" pitchFamily="34" charset="0"/>
              <a:cs typeface="Arial" panose="020B0604020202020204" pitchFamily="34" charset="0"/>
            </a:rPr>
            <a:t>Extensión académica.</a:t>
          </a:r>
          <a:endParaRPr lang="es-PA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86367-AC55-4D72-83C2-B8AEF0A92219}" type="parTrans" cxnId="{31671418-A673-44B4-A7B4-2577720F6B14}">
      <dgm:prSet/>
      <dgm:spPr/>
      <dgm:t>
        <a:bodyPr/>
        <a:lstStyle/>
        <a:p>
          <a:endParaRPr lang="es-PA"/>
        </a:p>
      </dgm:t>
    </dgm:pt>
    <dgm:pt modelId="{F6B7F7AA-A315-42EE-AE04-FCB0EC9519DB}" type="sibTrans" cxnId="{31671418-A673-44B4-A7B4-2577720F6B14}">
      <dgm:prSet/>
      <dgm:spPr/>
      <dgm:t>
        <a:bodyPr/>
        <a:lstStyle/>
        <a:p>
          <a:endParaRPr lang="es-PA"/>
        </a:p>
      </dgm:t>
    </dgm:pt>
    <dgm:pt modelId="{8D1BF8D7-E5F8-4FFD-AD5B-79E2E9C6C4F3}" type="pres">
      <dgm:prSet presAssocID="{EC7529DD-627F-4050-8050-5D23089A88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959FCAAC-8CAA-4BE0-A447-DFF97AFFC91F}" type="pres">
      <dgm:prSet presAssocID="{A6E8D869-09A3-416B-A3BE-654743BDD887}" presName="composite" presStyleCnt="0"/>
      <dgm:spPr/>
    </dgm:pt>
    <dgm:pt modelId="{F56A19E9-2D1C-4300-906F-B5B96D6D2B8A}" type="pres">
      <dgm:prSet presAssocID="{A6E8D869-09A3-416B-A3BE-654743BDD887}" presName="rect1" presStyleLbl="trAlignAcc1" presStyleIdx="0" presStyleCnt="3" custScaleX="138255" custLinFactNeighborX="-3254" custLinFactNeighborY="3181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252AAC9-EC08-4DA2-BA98-96369B54D8CD}" type="pres">
      <dgm:prSet presAssocID="{A6E8D869-09A3-416B-A3BE-654743BDD887}" presName="rect2" presStyleLbl="fgImgPlace1" presStyleIdx="0" presStyleCnt="3" custScaleX="106353" custScaleY="103226" custLinFactX="-100000" custLinFactNeighborX="-105133" custLinFactNeighborY="132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930F6984-E587-4995-86E1-AAFEAF687E2E}" type="pres">
      <dgm:prSet presAssocID="{CB1E062E-5B32-48F9-A23D-088682D446FF}" presName="sibTrans" presStyleCnt="0"/>
      <dgm:spPr/>
    </dgm:pt>
    <dgm:pt modelId="{E9E6F861-A869-476D-A7EF-03D22CB19EF7}" type="pres">
      <dgm:prSet presAssocID="{8CA55FD0-E08F-4032-B2FB-012B945E090F}" presName="composite" presStyleCnt="0"/>
      <dgm:spPr/>
    </dgm:pt>
    <dgm:pt modelId="{D82FF1D1-39AF-4BA8-9108-86F292F5A789}" type="pres">
      <dgm:prSet presAssocID="{8CA55FD0-E08F-4032-B2FB-012B945E090F}" presName="rect1" presStyleLbl="trAlignAcc1" presStyleIdx="1" presStyleCnt="3" custScaleX="138460" custLinFactNeighborX="-3152" custLinFactNeighborY="-13828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2E311B15-1C27-4557-9760-BCE0B5166CDD}" type="pres">
      <dgm:prSet presAssocID="{8CA55FD0-E08F-4032-B2FB-012B945E090F}" presName="rect2" presStyleLbl="fgImgPlace1" presStyleIdx="1" presStyleCnt="3" custLinFactX="-100000" custLinFactNeighborX="-105133" custLinFactNeighborY="44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7D4BA8D-810A-42AC-945C-690ACB4A2901}" type="pres">
      <dgm:prSet presAssocID="{BC5F7212-15E7-4CEE-BD6F-0DE1EF34761D}" presName="sibTrans" presStyleCnt="0"/>
      <dgm:spPr/>
    </dgm:pt>
    <dgm:pt modelId="{A1AFA2B2-A896-441C-9326-7AD8EE234E68}" type="pres">
      <dgm:prSet presAssocID="{0AB5CD0C-3213-4CDF-9963-E1F5C2BD9C2B}" presName="composite" presStyleCnt="0"/>
      <dgm:spPr/>
    </dgm:pt>
    <dgm:pt modelId="{513090AF-E7BD-4900-A2C2-49A6175DA505}" type="pres">
      <dgm:prSet presAssocID="{0AB5CD0C-3213-4CDF-9963-E1F5C2BD9C2B}" presName="rect1" presStyleLbl="trAlignAcc1" presStyleIdx="2" presStyleCnt="3" custScaleX="138169" custScaleY="81915" custLinFactNeighborX="-3297" custLinFactNeighborY="-15663">
        <dgm:presLayoutVars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34D4570-68D4-4ACA-A94D-4C5FCE541567}" type="pres">
      <dgm:prSet presAssocID="{0AB5CD0C-3213-4CDF-9963-E1F5C2BD9C2B}" presName="rect2" presStyleLbl="fgImgPlace1" presStyleIdx="2" presStyleCnt="3" custScaleY="75600" custLinFactX="-100000" custLinFactNeighborX="-104749" custLinFactNeighborY="-479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31671418-A673-44B4-A7B4-2577720F6B14}" srcId="{EC7529DD-627F-4050-8050-5D23089A889D}" destId="{0AB5CD0C-3213-4CDF-9963-E1F5C2BD9C2B}" srcOrd="2" destOrd="0" parTransId="{6EF86367-AC55-4D72-83C2-B8AEF0A92219}" sibTransId="{F6B7F7AA-A315-42EE-AE04-FCB0EC9519DB}"/>
    <dgm:cxn modelId="{5B7F0643-4D80-481D-A8C4-1CD88636F4E4}" type="presOf" srcId="{EC7529DD-627F-4050-8050-5D23089A889D}" destId="{8D1BF8D7-E5F8-4FFD-AD5B-79E2E9C6C4F3}" srcOrd="0" destOrd="0" presId="urn:microsoft.com/office/officeart/2008/layout/PictureStrips"/>
    <dgm:cxn modelId="{9EBA98E6-32ED-46DD-8F96-197FA5F4C1A2}" srcId="{EC7529DD-627F-4050-8050-5D23089A889D}" destId="{A6E8D869-09A3-416B-A3BE-654743BDD887}" srcOrd="0" destOrd="0" parTransId="{2F99ECEC-0C99-4A29-8F2A-B907ED80806D}" sibTransId="{CB1E062E-5B32-48F9-A23D-088682D446FF}"/>
    <dgm:cxn modelId="{4EB2A21F-33FA-427B-B366-BD576E81A512}" type="presOf" srcId="{8CA55FD0-E08F-4032-B2FB-012B945E090F}" destId="{D82FF1D1-39AF-4BA8-9108-86F292F5A789}" srcOrd="0" destOrd="0" presId="urn:microsoft.com/office/officeart/2008/layout/PictureStrips"/>
    <dgm:cxn modelId="{3AE6090C-151B-4E80-ABC4-4A93E585DB36}" type="presOf" srcId="{0AB5CD0C-3213-4CDF-9963-E1F5C2BD9C2B}" destId="{513090AF-E7BD-4900-A2C2-49A6175DA505}" srcOrd="0" destOrd="0" presId="urn:microsoft.com/office/officeart/2008/layout/PictureStrips"/>
    <dgm:cxn modelId="{A801D110-BE9B-4A6C-91D7-7AC45C932903}" type="presOf" srcId="{A6E8D869-09A3-416B-A3BE-654743BDD887}" destId="{F56A19E9-2D1C-4300-906F-B5B96D6D2B8A}" srcOrd="0" destOrd="0" presId="urn:microsoft.com/office/officeart/2008/layout/PictureStrips"/>
    <dgm:cxn modelId="{FE473521-5404-4A46-BBFA-0CAAA1D7E7B6}" srcId="{EC7529DD-627F-4050-8050-5D23089A889D}" destId="{8CA55FD0-E08F-4032-B2FB-012B945E090F}" srcOrd="1" destOrd="0" parTransId="{B86BE196-9909-435D-9563-9D55A1470C4F}" sibTransId="{BC5F7212-15E7-4CEE-BD6F-0DE1EF34761D}"/>
    <dgm:cxn modelId="{20F89521-BED5-4FA9-AF5A-9604E7073293}" type="presParOf" srcId="{8D1BF8D7-E5F8-4FFD-AD5B-79E2E9C6C4F3}" destId="{959FCAAC-8CAA-4BE0-A447-DFF97AFFC91F}" srcOrd="0" destOrd="0" presId="urn:microsoft.com/office/officeart/2008/layout/PictureStrips"/>
    <dgm:cxn modelId="{69BBE1FB-4911-42EB-A4C8-E4582204F6F6}" type="presParOf" srcId="{959FCAAC-8CAA-4BE0-A447-DFF97AFFC91F}" destId="{F56A19E9-2D1C-4300-906F-B5B96D6D2B8A}" srcOrd="0" destOrd="0" presId="urn:microsoft.com/office/officeart/2008/layout/PictureStrips"/>
    <dgm:cxn modelId="{2F765829-91FB-455D-A019-AEA8B6B59606}" type="presParOf" srcId="{959FCAAC-8CAA-4BE0-A447-DFF97AFFC91F}" destId="{8252AAC9-EC08-4DA2-BA98-96369B54D8CD}" srcOrd="1" destOrd="0" presId="urn:microsoft.com/office/officeart/2008/layout/PictureStrips"/>
    <dgm:cxn modelId="{31442038-901F-4EC4-A3D8-E88E5247E325}" type="presParOf" srcId="{8D1BF8D7-E5F8-4FFD-AD5B-79E2E9C6C4F3}" destId="{930F6984-E587-4995-86E1-AAFEAF687E2E}" srcOrd="1" destOrd="0" presId="urn:microsoft.com/office/officeart/2008/layout/PictureStrips"/>
    <dgm:cxn modelId="{8219994F-513A-4124-BBBD-B3B28DEF8E9F}" type="presParOf" srcId="{8D1BF8D7-E5F8-4FFD-AD5B-79E2E9C6C4F3}" destId="{E9E6F861-A869-476D-A7EF-03D22CB19EF7}" srcOrd="2" destOrd="0" presId="urn:microsoft.com/office/officeart/2008/layout/PictureStrips"/>
    <dgm:cxn modelId="{C9227923-6265-4F0F-A524-7CD4333BAFEC}" type="presParOf" srcId="{E9E6F861-A869-476D-A7EF-03D22CB19EF7}" destId="{D82FF1D1-39AF-4BA8-9108-86F292F5A789}" srcOrd="0" destOrd="0" presId="urn:microsoft.com/office/officeart/2008/layout/PictureStrips"/>
    <dgm:cxn modelId="{B45BFF44-5179-409D-9009-999EA7A409BC}" type="presParOf" srcId="{E9E6F861-A869-476D-A7EF-03D22CB19EF7}" destId="{2E311B15-1C27-4557-9760-BCE0B5166CDD}" srcOrd="1" destOrd="0" presId="urn:microsoft.com/office/officeart/2008/layout/PictureStrips"/>
    <dgm:cxn modelId="{CFE8C53A-4EB3-4085-AE38-58B157869BEC}" type="presParOf" srcId="{8D1BF8D7-E5F8-4FFD-AD5B-79E2E9C6C4F3}" destId="{A7D4BA8D-810A-42AC-945C-690ACB4A2901}" srcOrd="3" destOrd="0" presId="urn:microsoft.com/office/officeart/2008/layout/PictureStrips"/>
    <dgm:cxn modelId="{B34A694D-0B34-4ADF-B43B-2886DCCB3742}" type="presParOf" srcId="{8D1BF8D7-E5F8-4FFD-AD5B-79E2E9C6C4F3}" destId="{A1AFA2B2-A896-441C-9326-7AD8EE234E68}" srcOrd="4" destOrd="0" presId="urn:microsoft.com/office/officeart/2008/layout/PictureStrips"/>
    <dgm:cxn modelId="{96CFD718-0AF5-4E4A-9D94-0F5561559F21}" type="presParOf" srcId="{A1AFA2B2-A896-441C-9326-7AD8EE234E68}" destId="{513090AF-E7BD-4900-A2C2-49A6175DA505}" srcOrd="0" destOrd="0" presId="urn:microsoft.com/office/officeart/2008/layout/PictureStrips"/>
    <dgm:cxn modelId="{9108ACB2-C6EC-46ED-8F23-EA725DD9BD6D}" type="presParOf" srcId="{A1AFA2B2-A896-441C-9326-7AD8EE234E68}" destId="{734D4570-68D4-4ACA-A94D-4C5FCE54156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8641C-337C-4FDB-B9B5-B80FE50A3A63}">
      <dsp:nvSpPr>
        <dsp:cNvPr id="0" name=""/>
        <dsp:cNvSpPr/>
      </dsp:nvSpPr>
      <dsp:spPr>
        <a:xfrm>
          <a:off x="2764561" y="1852208"/>
          <a:ext cx="2095766" cy="1408151"/>
        </a:xfrm>
        <a:prstGeom prst="ellipse">
          <a:avLst/>
        </a:prstGeom>
        <a:solidFill>
          <a:schemeClr val="bg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NORMATIVA INSTITUCIONAL PARA LA </a:t>
          </a:r>
          <a:r>
            <a:rPr lang="es-ES" sz="140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endParaRPr lang="es-PA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71479" y="2058427"/>
        <a:ext cx="1481930" cy="995713"/>
      </dsp:txXfrm>
    </dsp:sp>
    <dsp:sp modelId="{8ED94F98-E01C-46AE-8F36-E3A5F002FD6D}">
      <dsp:nvSpPr>
        <dsp:cNvPr id="0" name=""/>
        <dsp:cNvSpPr/>
      </dsp:nvSpPr>
      <dsp:spPr>
        <a:xfrm rot="16140175">
          <a:off x="3574218" y="1614877"/>
          <a:ext cx="444217" cy="30608"/>
        </a:xfrm>
        <a:custGeom>
          <a:avLst/>
          <a:gdLst/>
          <a:ahLst/>
          <a:cxnLst/>
          <a:rect l="0" t="0" r="0" b="0"/>
          <a:pathLst>
            <a:path>
              <a:moveTo>
                <a:pt x="0" y="15304"/>
              </a:moveTo>
              <a:lnTo>
                <a:pt x="444217" y="153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 rot="10800000">
        <a:off x="3785221" y="1619075"/>
        <a:ext cx="22210" cy="22210"/>
      </dsp:txXfrm>
    </dsp:sp>
    <dsp:sp modelId="{63FF0E8E-09F6-4014-8C17-FFE8C43B0538}">
      <dsp:nvSpPr>
        <dsp:cNvPr id="0" name=""/>
        <dsp:cNvSpPr/>
      </dsp:nvSpPr>
      <dsp:spPr>
        <a:xfrm>
          <a:off x="2701804" y="0"/>
          <a:ext cx="2156809" cy="1408151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Políticas de Investigación </a:t>
          </a:r>
          <a:endParaRPr lang="es-PA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17661" y="206219"/>
        <a:ext cx="1525095" cy="995713"/>
      </dsp:txXfrm>
    </dsp:sp>
    <dsp:sp modelId="{33EE1546-1D96-4467-AFB4-686DCB695FCE}">
      <dsp:nvSpPr>
        <dsp:cNvPr id="0" name=""/>
        <dsp:cNvSpPr/>
      </dsp:nvSpPr>
      <dsp:spPr>
        <a:xfrm rot="21543165">
          <a:off x="4859963" y="2517833"/>
          <a:ext cx="704818" cy="30608"/>
        </a:xfrm>
        <a:custGeom>
          <a:avLst/>
          <a:gdLst/>
          <a:ahLst/>
          <a:cxnLst/>
          <a:rect l="0" t="0" r="0" b="0"/>
          <a:pathLst>
            <a:path>
              <a:moveTo>
                <a:pt x="0" y="15304"/>
              </a:moveTo>
              <a:lnTo>
                <a:pt x="704818" y="153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5194752" y="2515516"/>
        <a:ext cx="35240" cy="35240"/>
      </dsp:txXfrm>
    </dsp:sp>
    <dsp:sp modelId="{F870213C-2F3B-42DA-B91E-3113E7CAC01F}">
      <dsp:nvSpPr>
        <dsp:cNvPr id="0" name=""/>
        <dsp:cNvSpPr/>
      </dsp:nvSpPr>
      <dsp:spPr>
        <a:xfrm>
          <a:off x="5564079" y="1801182"/>
          <a:ext cx="2668898" cy="140815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 de Investigación e Innovación</a:t>
          </a:r>
          <a:endParaRPr lang="es-PA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54930" y="2007401"/>
        <a:ext cx="1887196" cy="995713"/>
      </dsp:txXfrm>
    </dsp:sp>
    <dsp:sp modelId="{2FBC2A1C-3759-48C8-A4C7-974F6523C422}">
      <dsp:nvSpPr>
        <dsp:cNvPr id="0" name=""/>
        <dsp:cNvSpPr/>
      </dsp:nvSpPr>
      <dsp:spPr>
        <a:xfrm rot="5352380">
          <a:off x="3603200" y="3467077"/>
          <a:ext cx="444148" cy="30608"/>
        </a:xfrm>
        <a:custGeom>
          <a:avLst/>
          <a:gdLst/>
          <a:ahLst/>
          <a:cxnLst/>
          <a:rect l="0" t="0" r="0" b="0"/>
          <a:pathLst>
            <a:path>
              <a:moveTo>
                <a:pt x="0" y="15304"/>
              </a:moveTo>
              <a:lnTo>
                <a:pt x="444148" y="153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3814170" y="3471278"/>
        <a:ext cx="22207" cy="22207"/>
      </dsp:txXfrm>
    </dsp:sp>
    <dsp:sp modelId="{04A08463-AA4E-4627-A7F9-0923D5B54C4A}">
      <dsp:nvSpPr>
        <dsp:cNvPr id="0" name=""/>
        <dsp:cNvSpPr/>
      </dsp:nvSpPr>
      <dsp:spPr>
        <a:xfrm>
          <a:off x="2508709" y="3704416"/>
          <a:ext cx="2658787" cy="140815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Reglamentos para Convocatorias Específicas de </a:t>
          </a:r>
          <a:r>
            <a:rPr lang="es-ES" sz="140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endParaRPr lang="es-PA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98079" y="3910635"/>
        <a:ext cx="1880047" cy="995713"/>
      </dsp:txXfrm>
    </dsp:sp>
    <dsp:sp modelId="{67A30304-FB27-4848-A5EF-D4C3E9ED7F5C}">
      <dsp:nvSpPr>
        <dsp:cNvPr id="0" name=""/>
        <dsp:cNvSpPr/>
      </dsp:nvSpPr>
      <dsp:spPr>
        <a:xfrm rot="10758015">
          <a:off x="1719644" y="2560157"/>
          <a:ext cx="1045129" cy="30608"/>
        </a:xfrm>
        <a:custGeom>
          <a:avLst/>
          <a:gdLst/>
          <a:ahLst/>
          <a:cxnLst/>
          <a:rect l="0" t="0" r="0" b="0"/>
          <a:pathLst>
            <a:path>
              <a:moveTo>
                <a:pt x="0" y="15304"/>
              </a:moveTo>
              <a:lnTo>
                <a:pt x="1045129" y="153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 rot="10800000">
        <a:off x="2216080" y="2549333"/>
        <a:ext cx="52256" cy="52256"/>
      </dsp:txXfrm>
    </dsp:sp>
    <dsp:sp modelId="{33ACC3DC-0624-4504-AC75-F26B50858221}">
      <dsp:nvSpPr>
        <dsp:cNvPr id="0" name=""/>
        <dsp:cNvSpPr/>
      </dsp:nvSpPr>
      <dsp:spPr>
        <a:xfrm>
          <a:off x="362881" y="1795882"/>
          <a:ext cx="1356838" cy="1588493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Reglamento </a:t>
          </a:r>
          <a:r>
            <a:rPr lang="es-ES" sz="1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Propiedad Intelectual/creación de OTT</a:t>
          </a:r>
          <a:endParaRPr lang="es-PA" sz="1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585" y="2028511"/>
        <a:ext cx="959430" cy="11232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EDBE4-4967-4844-94EA-36271E4847CE}">
      <dsp:nvSpPr>
        <dsp:cNvPr id="0" name=""/>
        <dsp:cNvSpPr/>
      </dsp:nvSpPr>
      <dsp:spPr>
        <a:xfrm>
          <a:off x="1358717" y="231796"/>
          <a:ext cx="4915399" cy="10651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456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Servicios especializados a terceros. Empresas, asociaciones.</a:t>
          </a:r>
          <a:endParaRPr lang="es-P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8717" y="231796"/>
        <a:ext cx="4915399" cy="1065141"/>
      </dsp:txXfrm>
    </dsp:sp>
    <dsp:sp modelId="{D039406E-802B-4E2C-AB8E-390D882BFB37}">
      <dsp:nvSpPr>
        <dsp:cNvPr id="0" name=""/>
        <dsp:cNvSpPr/>
      </dsp:nvSpPr>
      <dsp:spPr>
        <a:xfrm>
          <a:off x="432051" y="231796"/>
          <a:ext cx="745599" cy="111839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73B16-BB26-4DDE-ADEA-6A72A6501FB3}">
      <dsp:nvSpPr>
        <dsp:cNvPr id="0" name=""/>
        <dsp:cNvSpPr/>
      </dsp:nvSpPr>
      <dsp:spPr>
        <a:xfrm>
          <a:off x="1358717" y="1599948"/>
          <a:ext cx="4915399" cy="10651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456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Innovación tecnológica y social. Patentes, proyectos sociales. Transferencia de tecnología. </a:t>
          </a:r>
          <a:endParaRPr lang="es-P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8717" y="1599948"/>
        <a:ext cx="4915399" cy="1065141"/>
      </dsp:txXfrm>
    </dsp:sp>
    <dsp:sp modelId="{935BEE3F-8244-4A67-A50F-9F34D6978EED}">
      <dsp:nvSpPr>
        <dsp:cNvPr id="0" name=""/>
        <dsp:cNvSpPr/>
      </dsp:nvSpPr>
      <dsp:spPr>
        <a:xfrm>
          <a:off x="457886" y="1597196"/>
          <a:ext cx="745599" cy="111839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49C34-AC79-4A80-A353-72427CA2A800}">
      <dsp:nvSpPr>
        <dsp:cNvPr id="0" name=""/>
        <dsp:cNvSpPr/>
      </dsp:nvSpPr>
      <dsp:spPr>
        <a:xfrm>
          <a:off x="1308902" y="2824083"/>
          <a:ext cx="4893482" cy="10651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456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Extensión a través de la I+D+i para el mejoramiento de la calidad de vida. </a:t>
          </a:r>
          <a:endParaRPr lang="es-P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8902" y="2824083"/>
        <a:ext cx="4893482" cy="1065141"/>
      </dsp:txXfrm>
    </dsp:sp>
    <dsp:sp modelId="{10D1E174-8A27-4028-A2E1-149E6FBC30FD}">
      <dsp:nvSpPr>
        <dsp:cNvPr id="0" name=""/>
        <dsp:cNvSpPr/>
      </dsp:nvSpPr>
      <dsp:spPr>
        <a:xfrm>
          <a:off x="457886" y="2829136"/>
          <a:ext cx="745599" cy="111839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788EB-5C32-42F8-AAC9-323AEBB1EF39}">
      <dsp:nvSpPr>
        <dsp:cNvPr id="0" name=""/>
        <dsp:cNvSpPr/>
      </dsp:nvSpPr>
      <dsp:spPr>
        <a:xfrm>
          <a:off x="2953887" y="1980679"/>
          <a:ext cx="1905208" cy="13440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Fomento de la cultura de la I+D+ i para ODS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19500" y="2046292"/>
        <a:ext cx="1773982" cy="1212855"/>
      </dsp:txXfrm>
    </dsp:sp>
    <dsp:sp modelId="{ADE80260-B80E-48A7-9CF9-CF884878F47A}">
      <dsp:nvSpPr>
        <dsp:cNvPr id="0" name=""/>
        <dsp:cNvSpPr/>
      </dsp:nvSpPr>
      <dsp:spPr>
        <a:xfrm rot="16200000">
          <a:off x="3467515" y="1541704"/>
          <a:ext cx="8779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795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DA9F9-3E67-486F-AC14-82D58A6B683C}">
      <dsp:nvSpPr>
        <dsp:cNvPr id="0" name=""/>
        <dsp:cNvSpPr/>
      </dsp:nvSpPr>
      <dsp:spPr>
        <a:xfrm>
          <a:off x="2160048" y="72462"/>
          <a:ext cx="3492885" cy="10302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Promoción de la </a:t>
          </a:r>
          <a:r>
            <a:rPr lang="es-E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r>
            <a:rPr lang="es-E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para influir en el desarrollo nacional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0341" y="122755"/>
        <a:ext cx="3392299" cy="929679"/>
      </dsp:txXfrm>
    </dsp:sp>
    <dsp:sp modelId="{0D2AE17E-8BDE-4F1D-A71C-2A1DC15BED40}">
      <dsp:nvSpPr>
        <dsp:cNvPr id="0" name=""/>
        <dsp:cNvSpPr/>
      </dsp:nvSpPr>
      <dsp:spPr>
        <a:xfrm rot="1420632">
          <a:off x="4832966" y="3195087"/>
          <a:ext cx="6208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8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1D3A2-FAC5-4170-81C2-EAB14016B8ED}">
      <dsp:nvSpPr>
        <dsp:cNvPr id="0" name=""/>
        <dsp:cNvSpPr/>
      </dsp:nvSpPr>
      <dsp:spPr>
        <a:xfrm>
          <a:off x="5427651" y="3035220"/>
          <a:ext cx="1997764" cy="1445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Aplicación de los resultados de la investigación en la docencia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98193" y="3105762"/>
        <a:ext cx="1856680" cy="1303967"/>
      </dsp:txXfrm>
    </dsp:sp>
    <dsp:sp modelId="{6678B893-D776-40E7-BEA1-C591BCC9DE14}">
      <dsp:nvSpPr>
        <dsp:cNvPr id="0" name=""/>
        <dsp:cNvSpPr/>
      </dsp:nvSpPr>
      <dsp:spPr>
        <a:xfrm rot="9292385">
          <a:off x="2314750" y="3241935"/>
          <a:ext cx="6708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087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8D71A-7189-41FE-B932-7B0D9075AEFC}">
      <dsp:nvSpPr>
        <dsp:cNvPr id="0" name=""/>
        <dsp:cNvSpPr/>
      </dsp:nvSpPr>
      <dsp:spPr>
        <a:xfrm>
          <a:off x="0" y="3384371"/>
          <a:ext cx="2772899" cy="9005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I+D+i</a:t>
          </a:r>
          <a:r>
            <a:rPr lang="es-E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para el mejoramiento de la calidad de vida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960" y="3428331"/>
        <a:ext cx="2684979" cy="812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A87A6-CA13-4A97-B09F-A2DDD41819BD}">
      <dsp:nvSpPr>
        <dsp:cNvPr id="0" name=""/>
        <dsp:cNvSpPr/>
      </dsp:nvSpPr>
      <dsp:spPr>
        <a:xfrm rot="10800000">
          <a:off x="2566561" y="0"/>
          <a:ext cx="5193934" cy="882100"/>
        </a:xfrm>
        <a:prstGeom prst="nonIsoscelesTrapezoid">
          <a:avLst>
            <a:gd name="adj1" fmla="val 0"/>
            <a:gd name="adj2" fmla="val 5816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>
              <a:latin typeface="Arial" panose="020B0604020202020204" pitchFamily="34" charset="0"/>
              <a:cs typeface="Arial" panose="020B0604020202020204" pitchFamily="34" charset="0"/>
            </a:rPr>
            <a:t>Responsabilidad ambiental</a:t>
          </a:r>
          <a:endParaRPr lang="es-PA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079617" y="0"/>
        <a:ext cx="4680878" cy="882100"/>
      </dsp:txXfrm>
    </dsp:sp>
    <dsp:sp modelId="{144813D8-C4F5-46E4-96A7-618EED709982}">
      <dsp:nvSpPr>
        <dsp:cNvPr id="0" name=""/>
        <dsp:cNvSpPr/>
      </dsp:nvSpPr>
      <dsp:spPr>
        <a:xfrm>
          <a:off x="2143874" y="0"/>
          <a:ext cx="882097" cy="882100"/>
        </a:xfrm>
        <a:prstGeom prst="trapezoid">
          <a:avLst>
            <a:gd name="adj" fmla="val 581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s-P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3874" y="0"/>
        <a:ext cx="882097" cy="882100"/>
      </dsp:txXfrm>
    </dsp:sp>
    <dsp:sp modelId="{6D14465D-DDB7-463D-B31A-E60E176ABD5A}">
      <dsp:nvSpPr>
        <dsp:cNvPr id="0" name=""/>
        <dsp:cNvSpPr/>
      </dsp:nvSpPr>
      <dsp:spPr>
        <a:xfrm rot="10800000">
          <a:off x="3151624" y="882100"/>
          <a:ext cx="4608871" cy="1218134"/>
        </a:xfrm>
        <a:prstGeom prst="nonIsoscelesTrapezoid">
          <a:avLst>
            <a:gd name="adj1" fmla="val 0"/>
            <a:gd name="adj2" fmla="val 5816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Sensibilidad social</a:t>
          </a:r>
          <a:endParaRPr lang="es-P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860128" y="882100"/>
        <a:ext cx="3900367" cy="1218134"/>
      </dsp:txXfrm>
    </dsp:sp>
    <dsp:sp modelId="{7995CCEF-4E9F-4A4C-8EDF-03B1BE696F8F}">
      <dsp:nvSpPr>
        <dsp:cNvPr id="0" name=""/>
        <dsp:cNvSpPr/>
      </dsp:nvSpPr>
      <dsp:spPr>
        <a:xfrm>
          <a:off x="1417008" y="882100"/>
          <a:ext cx="2443120" cy="1218134"/>
        </a:xfrm>
        <a:prstGeom prst="trapezoid">
          <a:avLst>
            <a:gd name="adj" fmla="val 581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Colaboración</a:t>
          </a:r>
          <a:endParaRPr lang="es-P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4554" y="882100"/>
        <a:ext cx="1588028" cy="1218134"/>
      </dsp:txXfrm>
    </dsp:sp>
    <dsp:sp modelId="{ABE8AF15-EDAB-4D17-9BB1-5B47E8FB6A67}">
      <dsp:nvSpPr>
        <dsp:cNvPr id="0" name=""/>
        <dsp:cNvSpPr/>
      </dsp:nvSpPr>
      <dsp:spPr>
        <a:xfrm rot="10800000">
          <a:off x="3860128" y="2100234"/>
          <a:ext cx="3900367" cy="1218134"/>
        </a:xfrm>
        <a:prstGeom prst="nonIsoscelesTrapezoid">
          <a:avLst>
            <a:gd name="adj1" fmla="val 0"/>
            <a:gd name="adj2" fmla="val 5816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Equidad</a:t>
          </a:r>
          <a:endParaRPr lang="es-P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568633" y="2100234"/>
        <a:ext cx="3191862" cy="1218134"/>
      </dsp:txXfrm>
    </dsp:sp>
    <dsp:sp modelId="{89D8F61A-8B1C-4423-B31A-F971358AA64F}">
      <dsp:nvSpPr>
        <dsp:cNvPr id="0" name=""/>
        <dsp:cNvSpPr/>
      </dsp:nvSpPr>
      <dsp:spPr>
        <a:xfrm>
          <a:off x="708504" y="2100234"/>
          <a:ext cx="3860128" cy="1218134"/>
        </a:xfrm>
        <a:prstGeom prst="trapezoid">
          <a:avLst>
            <a:gd name="adj" fmla="val 581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/>
            <a:t>Innovadora</a:t>
          </a:r>
          <a:endParaRPr lang="es-PA" sz="1800" kern="1200" dirty="0"/>
        </a:p>
      </dsp:txBody>
      <dsp:txXfrm>
        <a:off x="1384026" y="2100234"/>
        <a:ext cx="2509083" cy="1218134"/>
      </dsp:txXfrm>
    </dsp:sp>
    <dsp:sp modelId="{8DBEB311-A253-44E7-A08A-6E93F53418CB}">
      <dsp:nvSpPr>
        <dsp:cNvPr id="0" name=""/>
        <dsp:cNvSpPr/>
      </dsp:nvSpPr>
      <dsp:spPr>
        <a:xfrm rot="10800000">
          <a:off x="4568633" y="3318369"/>
          <a:ext cx="3191862" cy="1218134"/>
        </a:xfrm>
        <a:prstGeom prst="nonIsoscelesTrapezoid">
          <a:avLst>
            <a:gd name="adj1" fmla="val 0"/>
            <a:gd name="adj2" fmla="val 58163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/>
            <a:t>Bioética</a:t>
          </a:r>
          <a:endParaRPr lang="es-PA" sz="1800" kern="1200" dirty="0"/>
        </a:p>
      </dsp:txBody>
      <dsp:txXfrm rot="10800000">
        <a:off x="5277137" y="3318369"/>
        <a:ext cx="2483358" cy="1218134"/>
      </dsp:txXfrm>
    </dsp:sp>
    <dsp:sp modelId="{9A9B848C-571D-4C7D-B8C0-B741D4165AA1}">
      <dsp:nvSpPr>
        <dsp:cNvPr id="0" name=""/>
        <dsp:cNvSpPr/>
      </dsp:nvSpPr>
      <dsp:spPr>
        <a:xfrm>
          <a:off x="0" y="3308916"/>
          <a:ext cx="5277137" cy="1218134"/>
        </a:xfrm>
        <a:prstGeom prst="trapezoid">
          <a:avLst>
            <a:gd name="adj" fmla="val 5816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Ética</a:t>
          </a:r>
          <a:endParaRPr lang="es-P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3499" y="3308916"/>
        <a:ext cx="3430139" cy="1218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68FA4-7470-41E8-8AB1-C8513326CFEC}">
      <dsp:nvSpPr>
        <dsp:cNvPr id="0" name=""/>
        <dsp:cNvSpPr/>
      </dsp:nvSpPr>
      <dsp:spPr>
        <a:xfrm>
          <a:off x="1343650" y="-24386"/>
          <a:ext cx="4247806" cy="4247806"/>
        </a:xfrm>
        <a:prstGeom prst="circularArrow">
          <a:avLst>
            <a:gd name="adj1" fmla="val 5544"/>
            <a:gd name="adj2" fmla="val 330680"/>
            <a:gd name="adj3" fmla="val 13798063"/>
            <a:gd name="adj4" fmla="val 1737250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4283B-8A79-465C-BB73-917FAD0C3D6F}">
      <dsp:nvSpPr>
        <dsp:cNvPr id="0" name=""/>
        <dsp:cNvSpPr/>
      </dsp:nvSpPr>
      <dsp:spPr>
        <a:xfrm>
          <a:off x="2482520" y="1152"/>
          <a:ext cx="1970065" cy="985032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Seres humanos</a:t>
          </a:r>
        </a:p>
      </dsp:txBody>
      <dsp:txXfrm>
        <a:off x="2530605" y="49237"/>
        <a:ext cx="1873895" cy="888862"/>
      </dsp:txXfrm>
    </dsp:sp>
    <dsp:sp modelId="{BB35FFDC-5213-4D3A-B0EE-658910EA8582}">
      <dsp:nvSpPr>
        <dsp:cNvPr id="0" name=""/>
        <dsp:cNvSpPr/>
      </dsp:nvSpPr>
      <dsp:spPr>
        <a:xfrm>
          <a:off x="4205294" y="1252820"/>
          <a:ext cx="1970065" cy="985032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6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Consentimiento informado</a:t>
          </a:r>
        </a:p>
      </dsp:txBody>
      <dsp:txXfrm>
        <a:off x="4253379" y="1300905"/>
        <a:ext cx="1873895" cy="888862"/>
      </dsp:txXfrm>
    </dsp:sp>
    <dsp:sp modelId="{0A6D23C6-2BCD-40B8-8472-2A69B17FE620}">
      <dsp:nvSpPr>
        <dsp:cNvPr id="0" name=""/>
        <dsp:cNvSpPr/>
      </dsp:nvSpPr>
      <dsp:spPr>
        <a:xfrm>
          <a:off x="3456395" y="3096341"/>
          <a:ext cx="2888766" cy="985032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Persona autónoma/autogobernada</a:t>
          </a:r>
        </a:p>
      </dsp:txBody>
      <dsp:txXfrm>
        <a:off x="3504480" y="3144426"/>
        <a:ext cx="2792596" cy="888862"/>
      </dsp:txXfrm>
    </dsp:sp>
    <dsp:sp modelId="{C3CBBBFD-C2B1-4229-8A84-2553222D006C}">
      <dsp:nvSpPr>
        <dsp:cNvPr id="0" name=""/>
        <dsp:cNvSpPr/>
      </dsp:nvSpPr>
      <dsp:spPr>
        <a:xfrm>
          <a:off x="1050697" y="2958263"/>
          <a:ext cx="1970065" cy="985032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 de la investigación</a:t>
          </a:r>
        </a:p>
      </dsp:txBody>
      <dsp:txXfrm>
        <a:off x="1098782" y="3006348"/>
        <a:ext cx="1873895" cy="888862"/>
      </dsp:txXfrm>
    </dsp:sp>
    <dsp:sp modelId="{EDA5DF44-393E-4559-AB30-ED00C3DFC20A}">
      <dsp:nvSpPr>
        <dsp:cNvPr id="0" name=""/>
        <dsp:cNvSpPr/>
      </dsp:nvSpPr>
      <dsp:spPr>
        <a:xfrm>
          <a:off x="617055" y="1252820"/>
          <a:ext cx="2255449" cy="985032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1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Beneficios/daños</a:t>
          </a:r>
        </a:p>
      </dsp:txBody>
      <dsp:txXfrm>
        <a:off x="665140" y="1300905"/>
        <a:ext cx="2159279" cy="888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89103-E823-473E-B01F-1C9F7DE9E2F0}">
      <dsp:nvSpPr>
        <dsp:cNvPr id="0" name=""/>
        <dsp:cNvSpPr/>
      </dsp:nvSpPr>
      <dsp:spPr>
        <a:xfrm>
          <a:off x="523218" y="584"/>
          <a:ext cx="3444992" cy="1455867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Objetivos de la investigación</a:t>
          </a:r>
        </a:p>
      </dsp:txBody>
      <dsp:txXfrm>
        <a:off x="523218" y="584"/>
        <a:ext cx="3444992" cy="1455867"/>
      </dsp:txXfrm>
    </dsp:sp>
    <dsp:sp modelId="{8C24BBB2-D9BF-4626-AAAC-B3E0A8C7F021}">
      <dsp:nvSpPr>
        <dsp:cNvPr id="0" name=""/>
        <dsp:cNvSpPr/>
      </dsp:nvSpPr>
      <dsp:spPr>
        <a:xfrm>
          <a:off x="4312709" y="3685"/>
          <a:ext cx="3444992" cy="144966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Tipo de participación</a:t>
          </a:r>
        </a:p>
      </dsp:txBody>
      <dsp:txXfrm>
        <a:off x="4312709" y="3685"/>
        <a:ext cx="3444992" cy="1449666"/>
      </dsp:txXfrm>
    </dsp:sp>
    <dsp:sp modelId="{E85073AA-A22F-49F0-89FD-E304726D192A}">
      <dsp:nvSpPr>
        <dsp:cNvPr id="0" name=""/>
        <dsp:cNvSpPr/>
      </dsp:nvSpPr>
      <dsp:spPr>
        <a:xfrm>
          <a:off x="523218" y="1809384"/>
          <a:ext cx="3444992" cy="141018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Origen del financiamiento/respaldo institucional</a:t>
          </a:r>
        </a:p>
      </dsp:txBody>
      <dsp:txXfrm>
        <a:off x="523218" y="1809384"/>
        <a:ext cx="3444992" cy="1410186"/>
      </dsp:txXfrm>
    </dsp:sp>
    <dsp:sp modelId="{03901F3D-697A-435F-B7AE-4F84AE8A0278}">
      <dsp:nvSpPr>
        <dsp:cNvPr id="0" name=""/>
        <dsp:cNvSpPr/>
      </dsp:nvSpPr>
      <dsp:spPr>
        <a:xfrm>
          <a:off x="4312709" y="1800951"/>
          <a:ext cx="3444992" cy="142705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0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Uso de los resultados </a:t>
          </a:r>
        </a:p>
      </dsp:txBody>
      <dsp:txXfrm>
        <a:off x="4312709" y="1800951"/>
        <a:ext cx="3444992" cy="1427053"/>
      </dsp:txXfrm>
    </dsp:sp>
    <dsp:sp modelId="{5B657357-FFD0-425D-9241-5780CFC5724D}">
      <dsp:nvSpPr>
        <dsp:cNvPr id="0" name=""/>
        <dsp:cNvSpPr/>
      </dsp:nvSpPr>
      <dsp:spPr>
        <a:xfrm>
          <a:off x="432046" y="3400157"/>
          <a:ext cx="7288328" cy="490911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400" kern="1200" dirty="0">
              <a:latin typeface="Arial" pitchFamily="34" charset="0"/>
              <a:cs typeface="Arial" pitchFamily="34" charset="0"/>
            </a:rPr>
            <a:t>Consentimiento informado</a:t>
          </a:r>
        </a:p>
      </dsp:txBody>
      <dsp:txXfrm>
        <a:off x="432046" y="3400157"/>
        <a:ext cx="7288328" cy="4909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AB0EC-F88B-48D6-8553-C218687C90A4}">
      <dsp:nvSpPr>
        <dsp:cNvPr id="0" name=""/>
        <dsp:cNvSpPr/>
      </dsp:nvSpPr>
      <dsp:spPr>
        <a:xfrm>
          <a:off x="561662" y="0"/>
          <a:ext cx="6365507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24A45-3685-428D-AFB2-F3ADF1AE1D80}">
      <dsp:nvSpPr>
        <dsp:cNvPr id="0" name=""/>
        <dsp:cNvSpPr/>
      </dsp:nvSpPr>
      <dsp:spPr>
        <a:xfrm>
          <a:off x="8044" y="1219199"/>
          <a:ext cx="241046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500" kern="1200" dirty="0"/>
            <a:t>CIBQUIA-UNACHI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500" kern="1200" dirty="0"/>
            <a:t>VIP-UNACHI</a:t>
          </a:r>
        </a:p>
      </dsp:txBody>
      <dsp:txXfrm>
        <a:off x="87399" y="1298554"/>
        <a:ext cx="2251757" cy="1466890"/>
      </dsp:txXfrm>
    </dsp:sp>
    <dsp:sp modelId="{F791F6B7-0546-4708-B355-CBD679F8EC75}">
      <dsp:nvSpPr>
        <dsp:cNvPr id="0" name=""/>
        <dsp:cNvSpPr/>
      </dsp:nvSpPr>
      <dsp:spPr>
        <a:xfrm>
          <a:off x="2539182" y="1219199"/>
          <a:ext cx="241046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500" kern="1200" dirty="0"/>
            <a:t>MIDA</a:t>
          </a:r>
        </a:p>
      </dsp:txBody>
      <dsp:txXfrm>
        <a:off x="2618537" y="1298554"/>
        <a:ext cx="2251757" cy="1466890"/>
      </dsp:txXfrm>
    </dsp:sp>
    <dsp:sp modelId="{0AF67D8C-9481-485D-B1DC-B42DCC33F2A0}">
      <dsp:nvSpPr>
        <dsp:cNvPr id="0" name=""/>
        <dsp:cNvSpPr/>
      </dsp:nvSpPr>
      <dsp:spPr>
        <a:xfrm>
          <a:off x="5070319" y="1219199"/>
          <a:ext cx="241046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A" sz="2500" kern="1200" dirty="0"/>
            <a:t>Universidad de Concepción, Chile</a:t>
          </a:r>
        </a:p>
      </dsp:txBody>
      <dsp:txXfrm>
        <a:off x="5149674" y="1298554"/>
        <a:ext cx="2251757" cy="14668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6D69F-FED9-4A49-926E-8B4A366E8D8A}">
      <dsp:nvSpPr>
        <dsp:cNvPr id="0" name=""/>
        <dsp:cNvSpPr/>
      </dsp:nvSpPr>
      <dsp:spPr>
        <a:xfrm>
          <a:off x="2235" y="676358"/>
          <a:ext cx="2179263" cy="763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UNACHI</a:t>
          </a:r>
          <a:endParaRPr lang="es-PA" sz="2100" kern="1200" dirty="0"/>
        </a:p>
      </dsp:txBody>
      <dsp:txXfrm>
        <a:off x="2235" y="676358"/>
        <a:ext cx="2179263" cy="763275"/>
      </dsp:txXfrm>
    </dsp:sp>
    <dsp:sp modelId="{C9290C2F-6FB0-4225-84CA-A8AB0885BD2B}">
      <dsp:nvSpPr>
        <dsp:cNvPr id="0" name=""/>
        <dsp:cNvSpPr/>
      </dsp:nvSpPr>
      <dsp:spPr>
        <a:xfrm>
          <a:off x="2235" y="1439634"/>
          <a:ext cx="2179263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CIBQUIA</a:t>
          </a:r>
          <a:endParaRPr lang="es-P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VIP</a:t>
          </a:r>
          <a:endParaRPr lang="es-P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Facultad de Humanidades</a:t>
          </a:r>
          <a:endParaRPr lang="es-PA" sz="2100" kern="1200" dirty="0"/>
        </a:p>
      </dsp:txBody>
      <dsp:txXfrm>
        <a:off x="2235" y="1439634"/>
        <a:ext cx="2179263" cy="1556415"/>
      </dsp:txXfrm>
    </dsp:sp>
    <dsp:sp modelId="{D5B69CC2-7E26-46D6-861C-62EE3B590B77}">
      <dsp:nvSpPr>
        <dsp:cNvPr id="0" name=""/>
        <dsp:cNvSpPr/>
      </dsp:nvSpPr>
      <dsp:spPr>
        <a:xfrm>
          <a:off x="2486596" y="676358"/>
          <a:ext cx="2179263" cy="763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Universidad de Concepción</a:t>
          </a:r>
          <a:endParaRPr lang="es-PA" sz="2100" kern="1200" dirty="0"/>
        </a:p>
      </dsp:txBody>
      <dsp:txXfrm>
        <a:off x="2486596" y="676358"/>
        <a:ext cx="2179263" cy="763275"/>
      </dsp:txXfrm>
    </dsp:sp>
    <dsp:sp modelId="{79C1ACDE-0CB7-4CA5-86A1-AAC7B529677F}">
      <dsp:nvSpPr>
        <dsp:cNvPr id="0" name=""/>
        <dsp:cNvSpPr/>
      </dsp:nvSpPr>
      <dsp:spPr>
        <a:xfrm>
          <a:off x="2486596" y="1439634"/>
          <a:ext cx="2179263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Centro de Biotecnología</a:t>
          </a:r>
          <a:endParaRPr lang="es-PA" sz="2100" kern="1200" dirty="0"/>
        </a:p>
      </dsp:txBody>
      <dsp:txXfrm>
        <a:off x="2486596" y="1439634"/>
        <a:ext cx="2179263" cy="1556415"/>
      </dsp:txXfrm>
    </dsp:sp>
    <dsp:sp modelId="{5085A74B-AFED-4119-97F7-D11A896EE98D}">
      <dsp:nvSpPr>
        <dsp:cNvPr id="0" name=""/>
        <dsp:cNvSpPr/>
      </dsp:nvSpPr>
      <dsp:spPr>
        <a:xfrm>
          <a:off x="4970956" y="676358"/>
          <a:ext cx="2179263" cy="7632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Productores Agrícolas</a:t>
          </a:r>
          <a:endParaRPr lang="es-PA" sz="2100" kern="1200" dirty="0"/>
        </a:p>
      </dsp:txBody>
      <dsp:txXfrm>
        <a:off x="4970956" y="676358"/>
        <a:ext cx="2179263" cy="763275"/>
      </dsp:txXfrm>
    </dsp:sp>
    <dsp:sp modelId="{962A57CB-3481-4EF8-A32B-89C1BB81ED51}">
      <dsp:nvSpPr>
        <dsp:cNvPr id="0" name=""/>
        <dsp:cNvSpPr/>
      </dsp:nvSpPr>
      <dsp:spPr>
        <a:xfrm>
          <a:off x="4970956" y="1439634"/>
          <a:ext cx="2179263" cy="15564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Alanje</a:t>
          </a:r>
          <a:endParaRPr lang="es-PA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/>
            <a:t>Tierras Altas</a:t>
          </a:r>
          <a:endParaRPr lang="es-PA" sz="2100" kern="1200" dirty="0"/>
        </a:p>
      </dsp:txBody>
      <dsp:txXfrm>
        <a:off x="4970956" y="1439634"/>
        <a:ext cx="2179263" cy="15564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DF7EF-9E8D-43A6-9591-FCED38FBD59E}">
      <dsp:nvSpPr>
        <dsp:cNvPr id="0" name=""/>
        <dsp:cNvSpPr/>
      </dsp:nvSpPr>
      <dsp:spPr>
        <a:xfrm>
          <a:off x="1442376" y="2032000"/>
          <a:ext cx="505548" cy="1082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774" y="0"/>
              </a:lnTo>
              <a:lnTo>
                <a:pt x="252774" y="1082046"/>
              </a:lnTo>
              <a:lnTo>
                <a:pt x="505548" y="10820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1665292" y="2543165"/>
        <a:ext cx="59716" cy="59716"/>
      </dsp:txXfrm>
    </dsp:sp>
    <dsp:sp modelId="{BBF8D383-AF47-4159-946F-8CCC7B0AF4BF}">
      <dsp:nvSpPr>
        <dsp:cNvPr id="0" name=""/>
        <dsp:cNvSpPr/>
      </dsp:nvSpPr>
      <dsp:spPr>
        <a:xfrm>
          <a:off x="1442376" y="1843190"/>
          <a:ext cx="505548" cy="188809"/>
        </a:xfrm>
        <a:custGeom>
          <a:avLst/>
          <a:gdLst/>
          <a:ahLst/>
          <a:cxnLst/>
          <a:rect l="0" t="0" r="0" b="0"/>
          <a:pathLst>
            <a:path>
              <a:moveTo>
                <a:pt x="0" y="188809"/>
              </a:moveTo>
              <a:lnTo>
                <a:pt x="252774" y="188809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1681659" y="1924103"/>
        <a:ext cx="26982" cy="26982"/>
      </dsp:txXfrm>
    </dsp:sp>
    <dsp:sp modelId="{F7EE125C-2A7A-4BA4-8C85-E163AB205F83}">
      <dsp:nvSpPr>
        <dsp:cNvPr id="0" name=""/>
        <dsp:cNvSpPr/>
      </dsp:nvSpPr>
      <dsp:spPr>
        <a:xfrm>
          <a:off x="1442376" y="761143"/>
          <a:ext cx="505548" cy="1270856"/>
        </a:xfrm>
        <a:custGeom>
          <a:avLst/>
          <a:gdLst/>
          <a:ahLst/>
          <a:cxnLst/>
          <a:rect l="0" t="0" r="0" b="0"/>
          <a:pathLst>
            <a:path>
              <a:moveTo>
                <a:pt x="0" y="1270856"/>
              </a:moveTo>
              <a:lnTo>
                <a:pt x="252774" y="1270856"/>
              </a:lnTo>
              <a:lnTo>
                <a:pt x="252774" y="0"/>
              </a:lnTo>
              <a:lnTo>
                <a:pt x="50554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500" kern="1200"/>
        </a:p>
      </dsp:txBody>
      <dsp:txXfrm>
        <a:off x="1660957" y="1362378"/>
        <a:ext cx="68385" cy="68385"/>
      </dsp:txXfrm>
    </dsp:sp>
    <dsp:sp modelId="{DFE97D77-7E2D-4E6C-97B3-253E2997FF01}">
      <dsp:nvSpPr>
        <dsp:cNvPr id="0" name=""/>
        <dsp:cNvSpPr/>
      </dsp:nvSpPr>
      <dsp:spPr>
        <a:xfrm rot="16200000">
          <a:off x="-970982" y="1646673"/>
          <a:ext cx="4056066" cy="770652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EXTENSIÓN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-970982" y="1646673"/>
        <a:ext cx="4056066" cy="770652"/>
      </dsp:txXfrm>
    </dsp:sp>
    <dsp:sp modelId="{4DCC7279-C6E6-4E30-BC8F-0FEE5470C127}">
      <dsp:nvSpPr>
        <dsp:cNvPr id="0" name=""/>
        <dsp:cNvSpPr/>
      </dsp:nvSpPr>
      <dsp:spPr>
        <a:xfrm>
          <a:off x="1947924" y="375817"/>
          <a:ext cx="3476351" cy="770652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" panose="020B0604020202020204" pitchFamily="34" charset="0"/>
              <a:cs typeface="Arial" panose="020B0604020202020204" pitchFamily="34" charset="0"/>
            </a:rPr>
            <a:t>Investigación/Innovación</a:t>
          </a:r>
          <a:endParaRPr lang="es-PA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7924" y="375817"/>
        <a:ext cx="3476351" cy="770652"/>
      </dsp:txXfrm>
    </dsp:sp>
    <dsp:sp modelId="{AEB3188D-AA30-4A2A-AC3B-A8117DB35027}">
      <dsp:nvSpPr>
        <dsp:cNvPr id="0" name=""/>
        <dsp:cNvSpPr/>
      </dsp:nvSpPr>
      <dsp:spPr>
        <a:xfrm>
          <a:off x="1947924" y="1339133"/>
          <a:ext cx="3476325" cy="1008113"/>
        </a:xfrm>
        <a:prstGeom prst="rect">
          <a:avLst/>
        </a:prstGeom>
        <a:solidFill>
          <a:srgbClr val="36A04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" panose="020B0604020202020204" pitchFamily="34" charset="0"/>
              <a:cs typeface="Arial" panose="020B0604020202020204" pitchFamily="34" charset="0"/>
            </a:rPr>
            <a:t>Comunicación academia/sociedad</a:t>
          </a:r>
          <a:endParaRPr lang="es-PA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7924" y="1339133"/>
        <a:ext cx="3476325" cy="1008113"/>
      </dsp:txXfrm>
    </dsp:sp>
    <dsp:sp modelId="{3CE5DE45-3AEE-464F-8ABE-4F47DB30065B}">
      <dsp:nvSpPr>
        <dsp:cNvPr id="0" name=""/>
        <dsp:cNvSpPr/>
      </dsp:nvSpPr>
      <dsp:spPr>
        <a:xfrm>
          <a:off x="1947924" y="2539910"/>
          <a:ext cx="3476351" cy="1148272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rial" panose="020B0604020202020204" pitchFamily="34" charset="0"/>
              <a:cs typeface="Arial" panose="020B0604020202020204" pitchFamily="34" charset="0"/>
            </a:rPr>
            <a:t>Acción de la Universidad en la sociedad</a:t>
          </a:r>
          <a:endParaRPr lang="es-PA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7924" y="2539910"/>
        <a:ext cx="3476351" cy="11482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A19E9-2D1C-4300-906F-B5B96D6D2B8A}">
      <dsp:nvSpPr>
        <dsp:cNvPr id="0" name=""/>
        <dsp:cNvSpPr/>
      </dsp:nvSpPr>
      <dsp:spPr>
        <a:xfrm>
          <a:off x="936116" y="303812"/>
          <a:ext cx="4974072" cy="11242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524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Comunicación permanente con los miembros de la sociedad. Diálogo y colaboración bidireccional. </a:t>
          </a:r>
          <a:endParaRPr lang="es-PA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6116" y="303812"/>
        <a:ext cx="4974072" cy="1124297"/>
      </dsp:txXfrm>
    </dsp:sp>
    <dsp:sp modelId="{8252AAC9-EC08-4DA2-BA98-96369B54D8CD}">
      <dsp:nvSpPr>
        <dsp:cNvPr id="0" name=""/>
        <dsp:cNvSpPr/>
      </dsp:nvSpPr>
      <dsp:spPr>
        <a:xfrm>
          <a:off x="0" y="243357"/>
          <a:ext cx="837007" cy="12185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FF1D1-39AF-4BA8-9108-86F292F5A789}">
      <dsp:nvSpPr>
        <dsp:cNvPr id="0" name=""/>
        <dsp:cNvSpPr/>
      </dsp:nvSpPr>
      <dsp:spPr>
        <a:xfrm>
          <a:off x="936098" y="1527946"/>
          <a:ext cx="4981448" cy="11242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524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Divulgación científica y cultural. Presencia en medios de comunicación y redes sociales.</a:t>
          </a:r>
          <a:endParaRPr lang="es-P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6098" y="1527946"/>
        <a:ext cx="4981448" cy="1124297"/>
      </dsp:txXfrm>
    </dsp:sp>
    <dsp:sp modelId="{2E311B15-1C27-4557-9760-BCE0B5166CDD}">
      <dsp:nvSpPr>
        <dsp:cNvPr id="0" name=""/>
        <dsp:cNvSpPr/>
      </dsp:nvSpPr>
      <dsp:spPr>
        <a:xfrm>
          <a:off x="0" y="1574103"/>
          <a:ext cx="787008" cy="118051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090AF-E7BD-4900-A2C2-49A6175DA505}">
      <dsp:nvSpPr>
        <dsp:cNvPr id="0" name=""/>
        <dsp:cNvSpPr/>
      </dsp:nvSpPr>
      <dsp:spPr>
        <a:xfrm>
          <a:off x="936116" y="2880324"/>
          <a:ext cx="4970978" cy="92096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1524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Extensión académica.</a:t>
          </a:r>
          <a:endParaRPr lang="es-PA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6116" y="2880324"/>
        <a:ext cx="4970978" cy="920968"/>
      </dsp:txXfrm>
    </dsp:sp>
    <dsp:sp modelId="{734D4570-68D4-4ACA-A94D-4C5FCE541567}">
      <dsp:nvSpPr>
        <dsp:cNvPr id="0" name=""/>
        <dsp:cNvSpPr/>
      </dsp:nvSpPr>
      <dsp:spPr>
        <a:xfrm>
          <a:off x="0" y="2879729"/>
          <a:ext cx="787008" cy="89246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E708B-8E0E-4773-B7E2-D70286A21FA4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9D039-289E-40EA-8863-AD74CF95AB63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3258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D039-289E-40EA-8863-AD74CF95AB63}" type="slidenum">
              <a:rPr lang="es-PA" smtClean="0"/>
              <a:t>13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1892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9D039-289E-40EA-8863-AD74CF95AB63}" type="slidenum">
              <a:rPr lang="es-PA" smtClean="0"/>
              <a:t>16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54943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C9E2E5-9E1F-4E74-9F01-FFFF48B9D25C}" type="datetimeFigureOut">
              <a:rPr lang="es-PA" smtClean="0"/>
              <a:t>05/07/2019</a:t>
            </a:fld>
            <a:endParaRPr lang="es-P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872435-BDEC-490E-81A2-E75F9E5F339E}" type="slidenum">
              <a:rPr lang="es-PA" smtClean="0"/>
              <a:t>‹Nº›</a:t>
            </a:fld>
            <a:endParaRPr lang="es-P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ruedadenegocios.com.p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35912" y="188640"/>
            <a:ext cx="604867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UNIVERSIDAD AUTÓNOMA DE CHIRIQUÍ</a:t>
            </a:r>
          </a:p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VICERRECTORÍA DE INVESTIGACIÓN Y POSGRADO</a:t>
            </a:r>
          </a:p>
          <a:p>
            <a:pPr algn="ct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Dr. Heriberto Franco Ávila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Investigador-VIP-UNACHI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heriberto.franco@unachi.ac.pa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62232469</a:t>
            </a: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A" b="1" dirty="0">
                <a:latin typeface="Arial" panose="020B0604020202020204" pitchFamily="34" charset="0"/>
                <a:cs typeface="Arial" panose="020B0604020202020204" pitchFamily="34" charset="0"/>
              </a:rPr>
              <a:t>Conformación de grupos multidisciplinarios de investigación: experiencia en la Universidad Autónoma de </a:t>
            </a:r>
            <a:r>
              <a:rPr lang="es-PA" b="1" dirty="0" smtClean="0">
                <a:latin typeface="Arial" panose="020B0604020202020204" pitchFamily="34" charset="0"/>
                <a:cs typeface="Arial" panose="020B0604020202020204" pitchFamily="34" charset="0"/>
              </a:rPr>
              <a:t>Chiriquí</a:t>
            </a:r>
          </a:p>
          <a:p>
            <a:endParaRPr lang="es-P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IV Congreso Científico del Centro Regional Universitario de Bocas del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Toro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Changuinola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 14 de mayo de 2019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5DD215C-DBE6-4EA5-9E64-FC3B0CB6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7664" cy="15476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9D223B7-9AD8-4EC4-8310-9E819C2F6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19" y="0"/>
            <a:ext cx="1855381" cy="16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1E83B7-8FA8-4CDF-8566-2F979E8BB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851648" cy="563488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POLÍTICAS DE INVESTIGACIÓN DE LA UNACHI</a:t>
            </a:r>
            <a:endParaRPr lang="es-PA" sz="2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6A353FF-36D9-424F-B6C2-6DD938D4C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52" y="1556792"/>
            <a:ext cx="8034580" cy="2232248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>
                <a:latin typeface="Arial" panose="020B0604020202020204" pitchFamily="34" charset="0"/>
                <a:cs typeface="Arial" panose="020B0604020202020204" pitchFamily="34" charset="0"/>
              </a:rPr>
              <a:t>Establecimiento de un programa de gestión y consecución de fondos.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>
                <a:latin typeface="Arial" panose="020B0604020202020204" pitchFamily="34" charset="0"/>
                <a:cs typeface="Arial" panose="020B0604020202020204" pitchFamily="34" charset="0"/>
              </a:rPr>
              <a:t>Fortalecimiento del sistema de información para la investigación e innovación.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>
                <a:latin typeface="Arial" panose="020B0604020202020204" pitchFamily="34" charset="0"/>
                <a:cs typeface="Arial" panose="020B0604020202020204" pitchFamily="34" charset="0"/>
              </a:rPr>
              <a:t>Sistema Integrado de Divulgación Científica de la Universidad. </a:t>
            </a:r>
          </a:p>
        </p:txBody>
      </p:sp>
    </p:spTree>
    <p:extLst>
      <p:ext uri="{BB962C8B-B14F-4D97-AF65-F5344CB8AC3E}">
        <p14:creationId xmlns:p14="http://schemas.microsoft.com/office/powerpoint/2010/main" val="341763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B8DD12-4462-484D-9035-8E7885C8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280" y="188640"/>
            <a:ext cx="8424936" cy="5326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REGLAMENTO DE INVESTIGACIÓN E INNOVACIÓN-OBJETIVOS GENERALES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E089A66-14C9-48BD-A746-4B29B4074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234489"/>
              </p:ext>
            </p:extLst>
          </p:nvPr>
        </p:nvGraphicFramePr>
        <p:xfrm>
          <a:off x="971600" y="1340768"/>
          <a:ext cx="7425416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81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F56FCC-0E8D-44FA-A071-5E1C4D38E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260648"/>
            <a:ext cx="7851648" cy="635496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LÍNEAS DE INVESTIGACIÓN DE LA UNACHI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BB641C9-1F9E-4A58-AEC3-003967CB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370" y="1268760"/>
            <a:ext cx="7854696" cy="5184576"/>
          </a:xfrm>
        </p:spPr>
        <p:txBody>
          <a:bodyPr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Surgieron de un taller en donde participaron académicos, miembros de la sociedad civil organizada, empresarios y  productores  (septiembre 2013).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sz="2000" dirty="0">
                <a:latin typeface="Arial" panose="020B0604020202020204" pitchFamily="34" charset="0"/>
                <a:cs typeface="Arial" panose="020B0604020202020204" pitchFamily="34" charset="0"/>
              </a:rPr>
              <a:t>Son congruentes con políticas regionales y locales de investigación, como las de la Secretaria General del Consejo Superior Universitario Centroamericano (CSUCA); la Secretaría Nacional de Ciencia, Tecnología e Investigación (PENCYT 2015-2019); el Plan Estratégico Visión Chiriquí 2025; el Plan Estratégico Institucional 2013-2018, el Plan de Mejoramiento Institucional y el Reglamento de Investigación e Innovación de la Universidad Autónoma de Chiriquí (UNACHI).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Su filosofía es involucrar a la universidad en la identificación y resolución de los problemas de la sociedad a través de la  investigación y extensión. </a:t>
            </a: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3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D3C58F-0B27-4B89-911A-3EAA195E8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101" y="20608"/>
            <a:ext cx="8643798" cy="748680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LÍNEAS DE INVESTIGACIÓN DE LA UNACHI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B3BB1FC-1737-46F3-AFA4-F6AD89844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101" y="1196752"/>
            <a:ext cx="8208913" cy="5040560"/>
          </a:xfrm>
        </p:spPr>
        <p:txBody>
          <a:bodyPr>
            <a:normAutofit/>
          </a:bodyPr>
          <a:lstStyle/>
          <a:p>
            <a:endParaRPr lang="es-PA" dirty="0"/>
          </a:p>
          <a:p>
            <a:pPr marL="514350" indent="-514350" algn="just">
              <a:buAutoNum type="arabicPeriod"/>
            </a:pPr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Línea de Investigación: Biodiversidad, ambiente y energía. </a:t>
            </a:r>
          </a:p>
          <a:p>
            <a:pPr marL="514350" indent="-514350" algn="just">
              <a:buAutoNum type="arabicPeriod"/>
            </a:pPr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Línea de Investigación: Derechos humanos, democracia participativa, políticas públicas, economía y desarrollo sostenible. </a:t>
            </a:r>
          </a:p>
          <a:p>
            <a:pPr marL="514350" indent="-514350" algn="just">
              <a:buAutoNum type="arabicPeriod"/>
            </a:pPr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Línea de Investigación: Tecnología, comunicación, innovación y competitividad. </a:t>
            </a:r>
          </a:p>
          <a:p>
            <a:pPr marL="514350" indent="-514350" algn="just">
              <a:buAutoNum type="arabicPeriod"/>
            </a:pPr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 Línea de Investigación: Salud, biotecnología, ciencias básicas y seguridad alimentaria.</a:t>
            </a:r>
          </a:p>
          <a:p>
            <a:pPr marL="514350" indent="-514350" algn="just">
              <a:buAutoNum type="arabicPeriod"/>
            </a:pPr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Línea de Investigación: Educación, cultura, desarrollo humano y poblaciones originarias. </a:t>
            </a:r>
          </a:p>
          <a:p>
            <a:pPr algn="just"/>
            <a:endParaRPr lang="es-P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524668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7428A9-4B16-4DC3-AA68-263691416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920" y="188640"/>
            <a:ext cx="8048527" cy="707504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PRINCIPIOS QUE RIGEN LA I+D+i en UNACHI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16292C50-D4CE-4838-93D6-7EC09A42A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826862"/>
              </p:ext>
            </p:extLst>
          </p:nvPr>
        </p:nvGraphicFramePr>
        <p:xfrm>
          <a:off x="555920" y="1484784"/>
          <a:ext cx="77604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551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546336"/>
          </a:xfrm>
        </p:spPr>
        <p:txBody>
          <a:bodyPr/>
          <a:lstStyle/>
          <a:p>
            <a:pPr algn="ctr"/>
            <a:r>
              <a:rPr lang="es-PA" sz="2400" dirty="0">
                <a:latin typeface="Arial" pitchFamily="34" charset="0"/>
                <a:cs typeface="Arial" pitchFamily="34" charset="0"/>
              </a:rPr>
              <a:t>ÉTICA EN LA INVESTIGACIÓN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75254925"/>
              </p:ext>
            </p:extLst>
          </p:nvPr>
        </p:nvGraphicFramePr>
        <p:xfrm>
          <a:off x="1331640" y="1412776"/>
          <a:ext cx="6792416" cy="426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9155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46336"/>
          </a:xfrm>
        </p:spPr>
        <p:txBody>
          <a:bodyPr/>
          <a:lstStyle/>
          <a:p>
            <a:pPr algn="ctr"/>
            <a:r>
              <a:rPr lang="es-PA" sz="2800" dirty="0">
                <a:effectLst/>
                <a:latin typeface="Arial" pitchFamily="34" charset="0"/>
                <a:cs typeface="Arial" pitchFamily="34" charset="0"/>
              </a:rPr>
              <a:t>ÉTICA DE LA INVESTIGACIÓN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45343342"/>
              </p:ext>
            </p:extLst>
          </p:nvPr>
        </p:nvGraphicFramePr>
        <p:xfrm>
          <a:off x="323528" y="1628800"/>
          <a:ext cx="82809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3070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E788EC-C1F5-48FA-A2A7-292B65357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606" y="304880"/>
            <a:ext cx="7851648" cy="963880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7F026BA-BDCF-40E8-AEFB-8D6A9556F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62" y="1566624"/>
            <a:ext cx="8679876" cy="1752600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El Parque Científico y Tecnológico de la UNACHI como eje integrador de la actividad productiva y científica de la región.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PA" sz="1800" dirty="0">
                <a:latin typeface="Arial" panose="020B0604020202020204" pitchFamily="34" charset="0"/>
                <a:cs typeface="Arial" panose="020B0604020202020204" pitchFamily="34" charset="0"/>
              </a:rPr>
              <a:t>Crear un ente que permita la coordinación de las actividades de I+</a:t>
            </a:r>
            <a:r>
              <a:rPr lang="es-PA" sz="1800">
                <a:latin typeface="Arial" panose="020B0604020202020204" pitchFamily="34" charset="0"/>
                <a:cs typeface="Arial" panose="020B0604020202020204" pitchFamily="34" charset="0"/>
              </a:rPr>
              <a:t>D+i </a:t>
            </a:r>
            <a:r>
              <a:rPr lang="es-PA" sz="1800" dirty="0">
                <a:latin typeface="Arial" panose="020B0604020202020204" pitchFamily="34" charset="0"/>
                <a:cs typeface="Arial" panose="020B0604020202020204" pitchFamily="34" charset="0"/>
              </a:rPr>
              <a:t>entre los sectores productivos organizados en la provincia Chiriquí coordinado por la Universidad Autónoma de Chiriquí dentro del concepto de su Parque Científico.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B4EBBE1-2AE4-43EB-A553-4EA9B87BB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41" y="3453143"/>
            <a:ext cx="3384377" cy="32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6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C9D658-7BF6-4EBB-A139-98F2A10ED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404664"/>
            <a:ext cx="7851648" cy="995536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177E6C3-806E-46DD-B629-FBC82F454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28" y="1916832"/>
            <a:ext cx="7854696" cy="576064"/>
          </a:xfrm>
        </p:spPr>
        <p:txBody>
          <a:bodyPr>
            <a:normAutofit fontScale="700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Participación de la UNACHI en la Rueda de negocios, organizada por la Cámara de Comercio de Chiriquí 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http://www.ruedadenegocios.com.pa/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6F102A9-C41F-4B7F-A0A2-20798408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9" y="2676062"/>
            <a:ext cx="3516921" cy="34163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B990E67-0E29-4634-A2F4-8B6049966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76062"/>
            <a:ext cx="3240360" cy="33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0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14F848-BEE3-49D6-8E46-91C0F5823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0"/>
            <a:ext cx="7851648" cy="1067544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INVESTIGACIÓN Y EXTENSIÓN</a:t>
            </a:r>
            <a:endParaRPr lang="es-PA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FE68345-E093-493B-A10A-255E5F814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514" y="1340768"/>
            <a:ext cx="8315801" cy="1258376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Plan maestro del agro de la región occidental de Panamá 2018-2025.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La UNACHI presentó una propuesta de servicios técnicos especializados para el sector agropecuario. </a:t>
            </a:r>
            <a:endParaRPr lang="es-P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1EBE67D-6807-4928-84CC-19215E421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0" y="2780928"/>
            <a:ext cx="4069840" cy="37444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272B32B-71E7-45A8-B851-09B4ACEF9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8538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6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5D0F3E-9088-491A-B7EC-C8C636A34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851648" cy="761256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ÌNDICE DE LA PRESENTACIÓN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FBF9460-DBB2-4537-BD81-CB0ECA7683F9}"/>
              </a:ext>
            </a:extLst>
          </p:cNvPr>
          <p:cNvSpPr txBox="1"/>
          <p:nvPr/>
        </p:nvSpPr>
        <p:spPr>
          <a:xfrm>
            <a:off x="683568" y="1690062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Generalidades de la Universidad Autónoma de Chiriquí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Institucionalización de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Gobernanza de la investigación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UNACHI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Experiencias personales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proyectos de investigación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multidisciplinaria e innovación.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1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A4C7C8-83BC-4EE0-A636-BA33EC828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128845"/>
            <a:ext cx="7851648" cy="995536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836481E-9AD5-489D-B00E-4369AB0E0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304" y="1432914"/>
            <a:ext cx="7854696" cy="1752600"/>
          </a:xfrm>
        </p:spPr>
        <p:txBody>
          <a:bodyPr>
            <a:normAutofit fontScale="625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UNACHI participó en el Consorcio de Universidades para el estudio de la Transformación Curricular del Nivel Medio de la Educación Panameña (2016).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47 colegios en los cuales se llevó a cabo este proceso.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Se consultó a 6 mil 56 estudiantes, 920 docentes, 56 directores y supervisores, 776 acudientes y 42 empleadores.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507CBC7-CC56-43DF-9AB9-B1CFDA37B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50" y="3197253"/>
            <a:ext cx="5418899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0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09B6C1-1406-44AD-9DD0-55AA18A91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864" y="188640"/>
            <a:ext cx="8610272" cy="1107252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B7D0EB-179E-4D2A-BF46-057872825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676400"/>
            <a:ext cx="7854696" cy="1752600"/>
          </a:xfrm>
        </p:spPr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Think-Tank UNACHI</a:t>
            </a: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AEEC687-BC22-4752-873E-466CD6663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1" y="2564904"/>
            <a:ext cx="3399719" cy="34170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ED76869-F7AD-4BA5-84C5-FFDCEE327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9" y="2780928"/>
            <a:ext cx="4246908" cy="303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27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BFDE9D-89CA-4942-93B7-212F8916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888" y="188640"/>
            <a:ext cx="849694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36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DD719DB-A319-4A9D-8263-DB1C64C42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479605" cy="1752600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Estudio actuarial de la base social de la Cooperativa de Servicios Múltiples San Antonio, R.L. (CACSA).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EB24ED2-FDB0-4218-AC5E-E4F5A70A3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4392089" cy="31323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9070022-E1E6-43D0-BFB5-20B119E53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4117" y="3358798"/>
            <a:ext cx="3476515" cy="242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0E2DBD-465C-4D20-836C-4E5A24BBC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983" y="116632"/>
            <a:ext cx="8356032" cy="9647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PROYECCIÓN DE LA UNACHI A TRAVÉS DE LA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s-PA" sz="32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0E0CA32-B3D9-4329-A07F-FE506B42D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43" y="1196752"/>
            <a:ext cx="8042311" cy="2232248"/>
          </a:xfrm>
        </p:spPr>
        <p:txBody>
          <a:bodyPr>
            <a:normAutofit fontScale="85000" lnSpcReduction="200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Participación de equipos de UNACHI en dos talleres acelerados de generación de patentes tecnológicas del Banco de Desarrollo de América Latina.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Un número importante de patentes ha pasado la revisión preliminar en España y se realizará la solicitud de patentes institucionales vía Tratado de Cooperación en Materia de Patentes (PCT). 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C4134C2-4D72-4C70-879E-C08AE44E0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70" y="3457221"/>
            <a:ext cx="3909229" cy="29146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6AE8B07-3F83-4A40-8348-69114E030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86" y="3457221"/>
            <a:ext cx="3909229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-99392"/>
            <a:ext cx="7851648" cy="923528"/>
          </a:xfrm>
        </p:spPr>
        <p:txBody>
          <a:bodyPr>
            <a:normAutofit/>
          </a:bodyPr>
          <a:lstStyle/>
          <a:p>
            <a:pPr algn="ctr"/>
            <a:r>
              <a:rPr lang="es-P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RUTAS DE INNOVACIÓN </a:t>
            </a:r>
            <a:endParaRPr lang="es-P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00808"/>
            <a:ext cx="4235499" cy="3168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4593" y="2140858"/>
            <a:ext cx="563262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63226"/>
            <a:ext cx="5472608" cy="60445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1600" y="40007"/>
            <a:ext cx="8290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SOLICITUDES DE PATENTES VÍA PCT</a:t>
            </a:r>
            <a:endParaRPr lang="es-PA" sz="2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0738" y="116632"/>
            <a:ext cx="8496944" cy="532656"/>
          </a:xfrm>
        </p:spPr>
        <p:txBody>
          <a:bodyPr>
            <a:normAutofit/>
          </a:bodyPr>
          <a:lstStyle/>
          <a:p>
            <a:pPr algn="ctr"/>
            <a:r>
              <a:rPr lang="es-P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POLÍTICAS DE PROPIEDAD INTELECTUAL 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36712"/>
            <a:ext cx="5084057" cy="2859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464" y="1385675"/>
            <a:ext cx="2887947" cy="17336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3153"/>
            <a:ext cx="3779912" cy="28312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8" y="3843776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C8AEFFE-CF45-4BBC-80A1-DF54AFF54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412776"/>
            <a:ext cx="6840760" cy="47525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77888613-815E-4A5C-8949-9DC8F02DE52C}"/>
              </a:ext>
            </a:extLst>
          </p:cNvPr>
          <p:cNvSpPr txBox="1"/>
          <p:nvPr/>
        </p:nvSpPr>
        <p:spPr>
          <a:xfrm>
            <a:off x="378178" y="188640"/>
            <a:ext cx="822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000" dirty="0">
                <a:latin typeface="Arial" panose="020B0604020202020204" pitchFamily="34" charset="0"/>
                <a:cs typeface="Arial" panose="020B0604020202020204" pitchFamily="34" charset="0"/>
              </a:rPr>
              <a:t>CONFORMACIÓN DE EQUIPOS MULTIDISCIPLINARIOS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3046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1CC145-E2A1-4D1A-92B0-8BD18F725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04" y="188640"/>
            <a:ext cx="9144000" cy="704056"/>
          </a:xfrm>
        </p:spPr>
        <p:txBody>
          <a:bodyPr>
            <a:normAutofit/>
          </a:bodyPr>
          <a:lstStyle/>
          <a:p>
            <a:pPr algn="ctr"/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FILOSOFÍA DEL EQUIPO DE INVESTIGACIÓN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788BB37-D5ED-46A8-9A63-35F850CD5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255367"/>
            <a:ext cx="7872055" cy="5328592"/>
          </a:xfrm>
        </p:spPr>
        <p:txBody>
          <a:bodyPr>
            <a:normAutofit fontScale="32500" lnSpcReduction="200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Identificar las líneas prioritarias de investigación del país.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Conocer en terreno, los problemas de los distintos grupos de interés.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Conformar equipos multidisciplinarios de investigación para abordar integralmente los problemas de investigación.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Elaborar proyectos de investigación que responda a las necesidades de la sociedad y que cumplan con el perfil de proyectos de las Convocatorias de SENACYT y otras entidades.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Establecer relaciones de colaboración con otras instituciones públicas y universidades.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Vincular a investigadores extranjeros en los proyectos de investigación.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Involucrar a estudiantes tesistas en los procesos de investigación.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5500" dirty="0">
                <a:latin typeface="Arial" panose="020B0604020202020204" pitchFamily="34" charset="0"/>
                <a:cs typeface="Arial" panose="020B0604020202020204" pitchFamily="34" charset="0"/>
              </a:rPr>
              <a:t>Divulgar la información generada en los proyectos de investigación a través de los distintos medios.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60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DDE882-B13A-4571-BD85-6CFECCBB0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02" y="620688"/>
            <a:ext cx="7851648" cy="1828800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_tradnl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Obtención y evaluación de controlador de insectos generado a partir de proteínas inhibidoras de proteasas del </a:t>
            </a:r>
            <a:r>
              <a:rPr lang="es-PA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frijol de palo </a:t>
            </a:r>
            <a:r>
              <a:rPr lang="es-ES_tradnl" sz="2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Cajanus</a:t>
            </a:r>
            <a:r>
              <a:rPr lang="es-ES_tradnl" sz="2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cajan</a:t>
            </a:r>
            <a:r>
              <a:rPr lang="es-ES_tradnl" sz="2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s-ES_tradnl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Investigador principal: Dr. José R. García, CIBQUIA-UNACHI. Financiado por SENACYT, Convocatoria GRID-2015.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39DA9942-EA08-4E6E-8A77-7507E4DA9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598651"/>
              </p:ext>
            </p:extLst>
          </p:nvPr>
        </p:nvGraphicFramePr>
        <p:xfrm>
          <a:off x="755576" y="2471591"/>
          <a:ext cx="74888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678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0168399-C5B3-453A-954C-078F240DE5E3}"/>
              </a:ext>
            </a:extLst>
          </p:cNvPr>
          <p:cNvSpPr txBox="1"/>
          <p:nvPr/>
        </p:nvSpPr>
        <p:spPr>
          <a:xfrm>
            <a:off x="1029780" y="188640"/>
            <a:ext cx="7084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DE CHIRIQUÍ</a:t>
            </a:r>
            <a:endParaRPr lang="es-PA" sz="2800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D051FE2-0933-4B99-8A7F-CD970425B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7" y="1772816"/>
            <a:ext cx="4937183" cy="3600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CA7E29C8-F250-4FAA-BBF4-5DB118A804AF}"/>
              </a:ext>
            </a:extLst>
          </p:cNvPr>
          <p:cNvSpPr txBox="1"/>
          <p:nvPr/>
        </p:nvSpPr>
        <p:spPr>
          <a:xfrm>
            <a:off x="251520" y="2276872"/>
            <a:ext cx="38031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Fundada el 01 de abril de 1995.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Estudiantes de pregrado: 11,548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Estudiantes de postgrado: 1,588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Docentes: 1,041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Administrativos: 977</a:t>
            </a: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65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0C40EC-4E3E-4590-A3DD-26A91D118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-42402"/>
            <a:ext cx="7851648" cy="635496"/>
          </a:xfrm>
        </p:spPr>
        <p:txBody>
          <a:bodyPr>
            <a:normAutofit/>
          </a:bodyPr>
          <a:lstStyle/>
          <a:p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PROYECTO SOBRE EL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Cajanus</a:t>
            </a:r>
            <a:r>
              <a:rPr lang="es-PA" sz="32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</a:t>
            </a:r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52051BF-D574-4603-B0C0-F2454B9C5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5425" y="1500187"/>
            <a:ext cx="3818886" cy="38576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174DB2C-6465-4F8F-8ED4-BD76B6D64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7250"/>
            <a:ext cx="4427984" cy="24907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FC033F3-E929-4B5A-8213-ACC50A1D7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5" y="3658151"/>
            <a:ext cx="4427984" cy="2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0E96A6-9A9B-4833-A326-A00C4C59F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53" y="201919"/>
            <a:ext cx="7851648" cy="851520"/>
          </a:xfrm>
        </p:spPr>
        <p:txBody>
          <a:bodyPr>
            <a:normAutofit/>
          </a:bodyPr>
          <a:lstStyle/>
          <a:p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PROYECTO SOBRE EL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Cajanus</a:t>
            </a:r>
            <a:r>
              <a:rPr lang="es-PA" sz="32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</a:t>
            </a:r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A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5AD9D5-7511-4BE8-92E9-45D7E1FCD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3" y="1892735"/>
            <a:ext cx="4817542" cy="3857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B855F40-7FF9-4A7F-B78A-6DF127AD3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464" y="1892736"/>
            <a:ext cx="4817544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77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F23F2D-FEE0-40F3-8E01-171CE887A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188640"/>
            <a:ext cx="7851648" cy="635496"/>
          </a:xfrm>
        </p:spPr>
        <p:txBody>
          <a:bodyPr>
            <a:normAutofit/>
          </a:bodyPr>
          <a:lstStyle/>
          <a:p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PROYECTO SOBRE EL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Cajanus</a:t>
            </a:r>
            <a:r>
              <a:rPr lang="es-PA" sz="32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</a:t>
            </a:r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A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CBD385D-8C92-441C-89CB-7561ABFC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4538777" cy="38884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8FD35D3-18F6-49C1-9534-2A7BB0AE4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72" y="1700808"/>
            <a:ext cx="31683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28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583D6D-72AE-4022-A6E3-EE557A5CC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6279"/>
            <a:ext cx="7851648" cy="635496"/>
          </a:xfrm>
        </p:spPr>
        <p:txBody>
          <a:bodyPr>
            <a:normAutofit/>
          </a:bodyPr>
          <a:lstStyle/>
          <a:p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PROYECTO SOBRE EL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Cajanus</a:t>
            </a:r>
            <a:r>
              <a:rPr lang="es-PA" sz="32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A" sz="32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cajan</a:t>
            </a:r>
            <a:r>
              <a:rPr lang="es-P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A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FD96C0F-97F7-48A6-991D-0DCDF688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326849"/>
            <a:ext cx="2121437" cy="22117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7324EF2-79D5-4657-B5CB-785F86919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677" y="1232206"/>
            <a:ext cx="3334842" cy="24621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084B4DD-DFA3-4E53-B439-DF8393D92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0160"/>
            <a:ext cx="5004218" cy="333484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D6B34E-20B5-48A6-84E9-9CE464048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309032"/>
            <a:ext cx="3931929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34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C6E6CAB-2DF4-4F71-8CE5-C1C11AB77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80920" cy="2232248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PA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Aplicación de un enfoque metagenómico para establecer el estado de conservación de suelos agrícolas”. Investigador principal: Dr. José R. García, CIBQUIA-UNACHI. Convocatoria pública de fomento a la I+D 2016. </a:t>
            </a:r>
            <a:r>
              <a:rPr lang="es-PA" sz="2400" dirty="0">
                <a:effectLst/>
              </a:rPr>
              <a:t/>
            </a:r>
            <a:br>
              <a:rPr lang="es-PA" sz="2400" dirty="0">
                <a:effectLst/>
              </a:rPr>
            </a:br>
            <a:endParaRPr lang="es-PA" sz="24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C68DC70A-BE46-4962-B590-278E7AD0F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036931"/>
              </p:ext>
            </p:extLst>
          </p:nvPr>
        </p:nvGraphicFramePr>
        <p:xfrm>
          <a:off x="1031776" y="2666827"/>
          <a:ext cx="7152456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790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4EDDBE-4AEF-403B-A73B-9030843A9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0" y="480864"/>
            <a:ext cx="8064896" cy="820688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Proyecto Metagenómica de suelos de uso agrícola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A4588B-3418-4AC6-B6E4-37D6B80E7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70" y="4481802"/>
            <a:ext cx="3816424" cy="21467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85E086C-B4FC-43A9-843A-26D6E9F8A975}"/>
              </a:ext>
            </a:extLst>
          </p:cNvPr>
          <p:cNvSpPr txBox="1"/>
          <p:nvPr/>
        </p:nvSpPr>
        <p:spPr>
          <a:xfrm>
            <a:off x="611560" y="1301552"/>
            <a:ext cx="289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Tierras Altas de Chiriquí</a:t>
            </a:r>
            <a:endParaRPr lang="es-PA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9307311-4351-432C-ADA0-2E37F6035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5" y="4483078"/>
            <a:ext cx="3816425" cy="21467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E9F1FAF-3B5C-4CAD-929F-CE0C591DA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57006" y="1670884"/>
            <a:ext cx="4759646" cy="26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88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F41F1B-AACA-4570-B5AA-1EABF9EC6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472" y="55712"/>
            <a:ext cx="8143056" cy="1067544"/>
          </a:xfrm>
        </p:spPr>
        <p:txBody>
          <a:bodyPr>
            <a:normAutofit/>
          </a:bodyPr>
          <a:lstStyle/>
          <a:p>
            <a:pPr algn="just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Proyecto Metagenómica de suelos de uso agrícola</a:t>
            </a:r>
            <a:endParaRPr lang="es-PA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FEBFF64-8CFA-42D6-A5B6-071CAB60D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2" y="1461605"/>
            <a:ext cx="4680880" cy="25820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52346DB-3AB7-4B20-BD8F-AA13FB68244A}"/>
              </a:ext>
            </a:extLst>
          </p:cNvPr>
          <p:cNvSpPr txBox="1"/>
          <p:nvPr/>
        </p:nvSpPr>
        <p:spPr>
          <a:xfrm>
            <a:off x="251520" y="1123256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Alanje</a:t>
            </a: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00EACA8-989F-44D3-9791-A0612BE9A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9705" y="2393190"/>
            <a:ext cx="4783684" cy="26908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D8939A9-151E-4ABC-B0B9-5E73AB4D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4141513"/>
            <a:ext cx="3359231" cy="25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88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2D272A3-328D-47E4-A563-B169C002B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441"/>
            <a:ext cx="4176464" cy="68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F15D91-1ED1-4395-88A1-1544B4601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20" y="7334"/>
            <a:ext cx="8748464" cy="7075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Proyecto EIE-2017 AGROBIOTECNOLOGÍA</a:t>
            </a:r>
            <a:endParaRPr lang="es-P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316BD3B-EE13-4220-96AA-C5BD38F22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0" y="1045342"/>
            <a:ext cx="3028641" cy="33232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7C9A552-F826-455F-9744-D906DE5DE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63855"/>
            <a:ext cx="4320480" cy="24302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443550A-139F-469B-8859-C968E5355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09" y="1020341"/>
            <a:ext cx="5427275" cy="30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40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1828800"/>
          </a:xfrm>
        </p:spPr>
        <p:txBody>
          <a:bodyPr>
            <a:normAutofit/>
          </a:bodyPr>
          <a:lstStyle/>
          <a:p>
            <a:pPr algn="ctr"/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EQUIPAMIENTO PARQUE CIENTÍFICO Y TECNOLÓGICO DE LA UNACHI</a:t>
            </a:r>
            <a:endParaRPr lang="es-P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864540" cy="27363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84" y="2497601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7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0915" y="692696"/>
            <a:ext cx="7851648" cy="185192"/>
          </a:xfrm>
        </p:spPr>
        <p:txBody>
          <a:bodyPr>
            <a:noAutofit/>
          </a:bodyPr>
          <a:lstStyle/>
          <a:p>
            <a:pPr algn="ctr"/>
            <a:r>
              <a:rPr lang="es-P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 LINVESTIGACIÓN</a:t>
            </a:r>
            <a:endParaRPr lang="es-P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7854696" cy="4608512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individualista.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disciplinar.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limita a comunicar resultados a través de informes.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 difunden los resultados.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¿Impacto social?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PA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PA" dirty="0" smtClean="0"/>
          </a:p>
          <a:p>
            <a:pPr algn="just"/>
            <a:endParaRPr lang="es-PA" dirty="0"/>
          </a:p>
          <a:p>
            <a:pPr algn="just"/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149596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s-PA" sz="3600" dirty="0">
                <a:latin typeface="Arial" panose="020B0604020202020204" pitchFamily="34" charset="0"/>
                <a:cs typeface="Arial" panose="020B0604020202020204" pitchFamily="34" charset="0"/>
              </a:rPr>
              <a:t>EQUIPAMIENTO PARQUE CIENTÍFICO Y TECNOLÓGICO DE LA UNACHI</a:t>
            </a:r>
            <a:endParaRPr lang="es-PA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3960440" cy="29703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25933"/>
            <a:ext cx="435248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774908" cy="53285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6093296"/>
            <a:ext cx="7992888" cy="2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7B5645-9C86-4DFC-BAD0-480E4D1F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1022920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DIVULGACIÓN DE LA INFORMACIÓN CIENTÍFICA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8764B1A-8BE1-4CD6-8C68-19646338A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5490"/>
            <a:ext cx="3474386" cy="48245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6986B3D-5B48-4CE1-B26B-B801D10CB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16" y="1465450"/>
            <a:ext cx="4252992" cy="23923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02F0AF9-AACC-4A00-B86C-F717256E2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17" y="3934292"/>
            <a:ext cx="4262119" cy="23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7431BA7E-2299-4B33-AA36-999A06A2CFF9}"/>
              </a:ext>
            </a:extLst>
          </p:cNvPr>
          <p:cNvSpPr/>
          <p:nvPr/>
        </p:nvSpPr>
        <p:spPr>
          <a:xfrm>
            <a:off x="0" y="723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DIVULGACIÓN DE LA INFORMACIÓN A TRAVÉS DE REDES SOCIALES</a:t>
            </a:r>
            <a:endParaRPr lang="es-PA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D20DFF3E-6A7A-4C6D-80C7-07A85DEF3513}"/>
              </a:ext>
            </a:extLst>
          </p:cNvPr>
          <p:cNvGrpSpPr/>
          <p:nvPr/>
        </p:nvGrpSpPr>
        <p:grpSpPr>
          <a:xfrm>
            <a:off x="323527" y="1022897"/>
            <a:ext cx="3888433" cy="5718471"/>
            <a:chOff x="446187" y="1152605"/>
            <a:chExt cx="3571104" cy="566135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F6CA56F7-C3B6-432E-81D0-BBE249434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87" y="1152605"/>
              <a:ext cx="3571103" cy="307670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xmlns="" id="{A41F6C1C-4B6E-4B4E-8291-C891395CD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88" y="4247228"/>
              <a:ext cx="3571103" cy="256673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22BA9B15-0A24-47B3-9A34-7FA45E2B7E06}"/>
              </a:ext>
            </a:extLst>
          </p:cNvPr>
          <p:cNvGrpSpPr/>
          <p:nvPr/>
        </p:nvGrpSpPr>
        <p:grpSpPr>
          <a:xfrm>
            <a:off x="4716016" y="1022898"/>
            <a:ext cx="3384377" cy="5718470"/>
            <a:chOff x="4716016" y="1022898"/>
            <a:chExt cx="3384377" cy="571847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xmlns="" id="{3D38D518-6D21-4A47-9B74-3DA71D279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1022898"/>
              <a:ext cx="3384377" cy="303687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705D5436-F6E8-423C-98A6-0A267C021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487" y="3976427"/>
              <a:ext cx="3350906" cy="2764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043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0994D73-5B60-4BA3-811F-E574CF066453}"/>
              </a:ext>
            </a:extLst>
          </p:cNvPr>
          <p:cNvSpPr/>
          <p:nvPr/>
        </p:nvSpPr>
        <p:spPr>
          <a:xfrm>
            <a:off x="379771" y="73814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DIVULGACIÓN DE LA INFORMACIÓN A TRAVÉS DE REDES SOCIALES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6F17035D-B67A-435D-B4B6-F3BD6D9514AF}"/>
              </a:ext>
            </a:extLst>
          </p:cNvPr>
          <p:cNvGrpSpPr/>
          <p:nvPr/>
        </p:nvGrpSpPr>
        <p:grpSpPr>
          <a:xfrm>
            <a:off x="107504" y="1142747"/>
            <a:ext cx="4680520" cy="5585581"/>
            <a:chOff x="107504" y="1142747"/>
            <a:chExt cx="4680520" cy="558558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9773A3E6-C72E-43ED-824F-6295EAE38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51" y="1142747"/>
              <a:ext cx="4311149" cy="3015804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5C8F4E73-E703-449B-BB9E-DE6A9C673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158551"/>
              <a:ext cx="4680520" cy="2569777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F4266C09-6B18-4930-A413-6733A59ACC1C}"/>
              </a:ext>
            </a:extLst>
          </p:cNvPr>
          <p:cNvGrpSpPr/>
          <p:nvPr/>
        </p:nvGrpSpPr>
        <p:grpSpPr>
          <a:xfrm>
            <a:off x="4592239" y="1142747"/>
            <a:ext cx="4310518" cy="5585582"/>
            <a:chOff x="4592239" y="1142747"/>
            <a:chExt cx="4310518" cy="55855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E2D09E34-88F0-479B-8256-76B5D8E5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239" y="1142747"/>
              <a:ext cx="4310518" cy="3049725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C4FBA726-C07C-4B7A-9CEE-C3197DDC1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062" y="3857527"/>
              <a:ext cx="4192087" cy="28708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029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A4755B-3592-46CA-848F-3143C72F2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237" y="375387"/>
            <a:ext cx="8856984" cy="60466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BUENAS PRÁCTICAS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LA INVESTIGACIÓN MULTIDISCIPLINARIA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03CFCFC-A281-4855-A3F5-041BBAE98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72355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8781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83EBED-4D6A-4380-BF34-4CC35A036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60" y="260648"/>
            <a:ext cx="8892480" cy="6034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LÍNEAS DE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ACCIÓN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INVESTIGACIÓN MULTIDISCIPLINARIA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38C84A0D-3AC7-4B3B-BE93-9E127DA48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762727"/>
              </p:ext>
            </p:extLst>
          </p:nvPr>
        </p:nvGraphicFramePr>
        <p:xfrm>
          <a:off x="1259632" y="1397000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3436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0E3EE98-9216-42BC-A2D4-08EEC30A7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016796"/>
              </p:ext>
            </p:extLst>
          </p:nvPr>
        </p:nvGraphicFramePr>
        <p:xfrm>
          <a:off x="1007604" y="1556792"/>
          <a:ext cx="71287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9BD8B9E-55A7-4D54-B552-066F3CD7A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80" y="260648"/>
            <a:ext cx="9018240" cy="6034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LÍNEAS DE ACCIÓN: INVESTIGACIÓN/EXTENSIÓN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84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96FDF88-7E30-4D61-BD31-D05868672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1699" cy="68859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CDFE3BA-12CE-4398-8041-4EAA7C2BB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77" y="27992"/>
            <a:ext cx="4835323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9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52536" y="260648"/>
            <a:ext cx="9145016" cy="604664"/>
          </a:xfrm>
        </p:spPr>
        <p:txBody>
          <a:bodyPr>
            <a:normAutofit/>
          </a:bodyPr>
          <a:lstStyle/>
          <a:p>
            <a:pPr algn="ctr"/>
            <a:r>
              <a:rPr lang="es-P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 INVESTIGACIÓN MUTLIDISCIPLINARIA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2624" y="1196752"/>
            <a:ext cx="7854696" cy="4752528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Aportes desde el campo de varias disciplinas.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Trabajo colaborativo.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Oportunidad para la innovación y nuevos enfoques.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Difusión y divulgación de resultados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dirty="0" smtClean="0">
                <a:latin typeface="Arial" panose="020B0604020202020204" pitchFamily="34" charset="0"/>
                <a:cs typeface="Arial" panose="020B0604020202020204" pitchFamily="34" charset="0"/>
              </a:rPr>
              <a:t>Transferencia y apropiación social del conocimiento.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s-PA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PA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96254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362456"/>
          </a:xfrm>
        </p:spPr>
        <p:txBody>
          <a:bodyPr/>
          <a:lstStyle/>
          <a:p>
            <a:pPr algn="ctr"/>
            <a:r>
              <a:rPr lang="es-P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PREPARAR EL ESCENARIO PARA LOS EQUIPOS MULTIDISCIPLINARIOS DE INVESTIGACIÓN E INNOVACIÓN </a:t>
            </a:r>
            <a:endParaRPr lang="es-P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544" y="2204864"/>
            <a:ext cx="7772400" cy="374867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institucional de investigación.</a:t>
            </a:r>
          </a:p>
          <a:p>
            <a:endParaRPr lang="es-P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Ética de la investigación científica.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Identificar los temas prioritarios.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Definir objetivos 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Colaboración con  entes externos a la universidad. 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7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64711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s-PA" sz="4000" dirty="0">
                <a:latin typeface="Arial" panose="020B0604020202020204" pitchFamily="34" charset="0"/>
                <a:cs typeface="Arial" panose="020B0604020202020204" pitchFamily="34" charset="0"/>
              </a:rPr>
              <a:t>PREPARAR EL ESCENARIO PARA LOS EQUIPOS MULTIDISCIPLINARIOS DE INVESTIGACIÓN E INNOVACIÓN </a:t>
            </a:r>
            <a:endParaRPr lang="es-PA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564904"/>
            <a:ext cx="7854696" cy="17526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de políticas institucionales.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de fondos para la </a:t>
            </a:r>
            <a:r>
              <a:rPr lang="es-P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I+D+i</a:t>
            </a: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Indicadores de productividad.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Gestión de la transferencia y apropiación de resultados. 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Innovación tecnológica.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P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Transparencia</a:t>
            </a:r>
          </a:p>
        </p:txBody>
      </p:sp>
    </p:spTree>
    <p:extLst>
      <p:ext uri="{BB962C8B-B14F-4D97-AF65-F5344CB8AC3E}">
        <p14:creationId xmlns:p14="http://schemas.microsoft.com/office/powerpoint/2010/main" val="926337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0A1144-4B62-404D-91D0-0EEFEFC5A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176" y="188640"/>
            <a:ext cx="785164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INSTITUCIONALIZACIÓN DE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INNOVACIÓN UNACHI </a:t>
            </a:r>
            <a:endParaRPr lang="es-P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DF0FE542-8EB1-409E-A6F2-C0EEEC19B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345852"/>
              </p:ext>
            </p:extLst>
          </p:nvPr>
        </p:nvGraphicFramePr>
        <p:xfrm>
          <a:off x="395536" y="1052736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3849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476A79-F5D1-4795-AEF5-8B0A79CFF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851648" cy="635496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POLÍTICAS DE INVESTIGACIÓN DE LA UNACHI</a:t>
            </a:r>
            <a:endParaRPr lang="es-P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A727CC3-09B8-41F4-9393-444AADCAFC0A}"/>
              </a:ext>
            </a:extLst>
          </p:cNvPr>
          <p:cNvSpPr txBox="1"/>
          <p:nvPr/>
        </p:nvSpPr>
        <p:spPr>
          <a:xfrm>
            <a:off x="971600" y="1412776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Aprobado en el Consejo Académico N°15 del 15 de julio de 2014.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Se fundamenta en el Plan Nacional de Desarrollo de Panamá, el Plan Estratégico Nacional de Ciencia, Tecnología e Innovación de Panamá y el Plan Estratégico Institucional.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Establecimiento del Sistema Universitario de Investigación.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Incorporación de los estudiantes y administrativos en las actividades de investigación e innovación.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>
                <a:latin typeface="Arial" panose="020B0604020202020204" pitchFamily="34" charset="0"/>
                <a:cs typeface="Arial" panose="020B0604020202020204" pitchFamily="34" charset="0"/>
              </a:rPr>
              <a:t>Promoción y vinculación de la Universidad con los distintos sectores sociales de la región, del país y del extranjero.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PA" dirty="0"/>
              <a:t>Vinculación de la Universidad con la sociedad, para el conocimiento y solución de los problemas del entorno.</a:t>
            </a:r>
            <a:endParaRPr lang="es-P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P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71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2604</TotalTime>
  <Words>1428</Words>
  <Application>Microsoft Office PowerPoint</Application>
  <PresentationFormat>Presentación en pantalla (4:3)</PresentationFormat>
  <Paragraphs>239</Paragraphs>
  <Slides>48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4" baseType="lpstr">
      <vt:lpstr>Arial</vt:lpstr>
      <vt:lpstr>Calibri</vt:lpstr>
      <vt:lpstr>Constantia</vt:lpstr>
      <vt:lpstr>Wingdings</vt:lpstr>
      <vt:lpstr>Wingdings 2</vt:lpstr>
      <vt:lpstr>Flujo</vt:lpstr>
      <vt:lpstr>Presentación de PowerPoint</vt:lpstr>
      <vt:lpstr>ÌNDICE DE LA PRESENTACIÓN</vt:lpstr>
      <vt:lpstr>Presentación de PowerPoint</vt:lpstr>
      <vt:lpstr>LA LINVESTIGACIÓN</vt:lpstr>
      <vt:lpstr>LA INVESTIGACIÓN MUTLIDISCIPLINARIA</vt:lpstr>
      <vt:lpstr>PREPARAR EL ESCENARIO PARA LOS EQUIPOS MULTIDISCIPLINARIOS DE INVESTIGACIÓN E INNOVACIÓN </vt:lpstr>
      <vt:lpstr>PREPARAR EL ESCENARIO PARA LOS EQUIPOS MULTIDISCIPLINARIOS DE INVESTIGACIÓN E INNOVACIÓN </vt:lpstr>
      <vt:lpstr>INSTITUCIONALIZACIÓN DE LA INVESTIGACIÓN E INNOVACIÓN UNACHI </vt:lpstr>
      <vt:lpstr>POLÍTICAS DE INVESTIGACIÓN DE LA UNACHI</vt:lpstr>
      <vt:lpstr>POLÍTICAS DE INVESTIGACIÓN DE LA UNACHI</vt:lpstr>
      <vt:lpstr>REGLAMENTO DE INVESTIGACIÓN E INNOVACIÓN-OBJETIVOS GENERALES</vt:lpstr>
      <vt:lpstr>LÍNEAS DE INVESTIGACIÓN DE LA UNACHI</vt:lpstr>
      <vt:lpstr>LÍNEAS DE INVESTIGACIÓN DE LA UNACHI</vt:lpstr>
      <vt:lpstr>PRINCIPIOS QUE RIGEN LA I+D+i en UNACHI</vt:lpstr>
      <vt:lpstr>ÉTICA EN LA INVESTIGACIÓN</vt:lpstr>
      <vt:lpstr>ÉTICA DE LA INVESTIGACIÓN</vt:lpstr>
      <vt:lpstr>PROYECCIÓN DE LA UNACHI A TRAVÉS DE LA INVESTIGACIÓN</vt:lpstr>
      <vt:lpstr>PROYECCIÓN DE LA UNACHI A TRAVÉS DE LA INVESTIGACIÓN</vt:lpstr>
      <vt:lpstr>PROYECCIÓN DE LA UNACHI A TRAVÉS DE LA INVESTIGACIÓN Y EXTENSIÓN</vt:lpstr>
      <vt:lpstr>PROYECCIÓN DE LA UNACHI A TRAVÉS DE LA INVESTIGACIÓN</vt:lpstr>
      <vt:lpstr>PROYECCIÓN DE LA UNACHI A TRAVÉS DE LA INVESTIGACIÓN</vt:lpstr>
      <vt:lpstr>PROYECCIÓN DE LA UNACHI A TRAVÉS DE LA INVESTIGACIÓN</vt:lpstr>
      <vt:lpstr>PROYECCIÓN DE LA UNACHI A TRAVÉS DE LA INVESTIGACIÓN</vt:lpstr>
      <vt:lpstr>RUTAS DE INNOVACIÓN </vt:lpstr>
      <vt:lpstr>Presentación de PowerPoint</vt:lpstr>
      <vt:lpstr>POLÍTICAS DE PROPIEDAD INTELECTUAL </vt:lpstr>
      <vt:lpstr>Presentación de PowerPoint</vt:lpstr>
      <vt:lpstr>FILOSOFÍA DEL EQUIPO DE INVESTIGACIÓN</vt:lpstr>
      <vt:lpstr>Obtención y evaluación de controlador de insectos generado a partir de proteínas inhibidoras de proteasas del frijol de palo Cajanus cajan.  Investigador principal: Dr. José R. García, CIBQUIA-UNACHI. Financiado por SENACYT, Convocatoria GRID-2015.</vt:lpstr>
      <vt:lpstr>PROYECTO SOBRE EL Cajanus cajan </vt:lpstr>
      <vt:lpstr>PROYECTO SOBRE EL Cajanus cajan </vt:lpstr>
      <vt:lpstr>PROYECTO SOBRE EL Cajanus cajan </vt:lpstr>
      <vt:lpstr>PROYECTO SOBRE EL Cajanus cajan </vt:lpstr>
      <vt:lpstr>Aplicación de un enfoque metagenómico para establecer el estado de conservación de suelos agrícolas”. Investigador principal: Dr. José R. García, CIBQUIA-UNACHI. Convocatoria pública de fomento a la I+D 2016.  </vt:lpstr>
      <vt:lpstr>Proyecto Metagenómica de suelos de uso agrícola</vt:lpstr>
      <vt:lpstr>Proyecto Metagenómica de suelos de uso agrícola</vt:lpstr>
      <vt:lpstr>Presentación de PowerPoint</vt:lpstr>
      <vt:lpstr>Proyecto EIE-2017 AGROBIOTECNOLOGÍA</vt:lpstr>
      <vt:lpstr>EQUIPAMIENTO PARQUE CIENTÍFICO Y TECNOLÓGICO DE LA UNACHI</vt:lpstr>
      <vt:lpstr>EQUIPAMIENTO PARQUE CIENTÍFICO Y TECNOLÓGICO DE LA UNACHI</vt:lpstr>
      <vt:lpstr>Presentación de PowerPoint</vt:lpstr>
      <vt:lpstr>DIVULGACIÓN DE LA INFORMACIÓN CIENTÍFICA</vt:lpstr>
      <vt:lpstr>Presentación de PowerPoint</vt:lpstr>
      <vt:lpstr>Presentación de PowerPoint</vt:lpstr>
      <vt:lpstr>BUENAS PRÁCTICAS DE LA INVESTIGACIÓN MULTIDISCIPLINARIA</vt:lpstr>
      <vt:lpstr>LÍNEAS DE ACCIÓN: INVESTIGACIÓN MULTIDISCIPLINARIA</vt:lpstr>
      <vt:lpstr>LÍNEAS DE ACCIÓN: INVESTIGACIÓN/EXTENSIÓN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Heriberto Franco Ávila</dc:creator>
  <cp:lastModifiedBy>Revisor </cp:lastModifiedBy>
  <cp:revision>139</cp:revision>
  <dcterms:created xsi:type="dcterms:W3CDTF">2016-09-13T15:17:57Z</dcterms:created>
  <dcterms:modified xsi:type="dcterms:W3CDTF">2019-05-07T17:06:30Z</dcterms:modified>
</cp:coreProperties>
</file>